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tiff" ContentType="image/tiff"/>
  <Default Extension="wdp" ContentType="image/vnd.ms-photo"/>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8"/>
  </p:notesMasterIdLst>
  <p:handoutMasterIdLst>
    <p:handoutMasterId r:id="rId29"/>
  </p:handoutMasterIdLst>
  <p:sldIdLst>
    <p:sldId id="256" r:id="rId5"/>
    <p:sldId id="433" r:id="rId6"/>
    <p:sldId id="436" r:id="rId7"/>
    <p:sldId id="326" r:id="rId8"/>
    <p:sldId id="438" r:id="rId9"/>
    <p:sldId id="437" r:id="rId10"/>
    <p:sldId id="414" r:id="rId11"/>
    <p:sldId id="415" r:id="rId12"/>
    <p:sldId id="417" r:id="rId13"/>
    <p:sldId id="418" r:id="rId14"/>
    <p:sldId id="421" r:id="rId15"/>
    <p:sldId id="440" r:id="rId16"/>
    <p:sldId id="439" r:id="rId17"/>
    <p:sldId id="441" r:id="rId18"/>
    <p:sldId id="429" r:id="rId19"/>
    <p:sldId id="443" r:id="rId20"/>
    <p:sldId id="444" r:id="rId21"/>
    <p:sldId id="442" r:id="rId22"/>
    <p:sldId id="435" r:id="rId23"/>
    <p:sldId id="416" r:id="rId24"/>
    <p:sldId id="420" r:id="rId25"/>
    <p:sldId id="445" r:id="rId26"/>
    <p:sldId id="259" r:id="rId27"/>
  </p:sldIdLst>
  <p:sldSz cx="9144000" cy="5715000" type="screen16x10"/>
  <p:notesSz cx="6858000" cy="91440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80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ebecca Arranz" initials="RA" lastIdx="1" clrIdx="0">
    <p:extLst>
      <p:ext uri="{19B8F6BF-5375-455C-9EA6-DF929625EA0E}">
        <p15:presenceInfo xmlns:p15="http://schemas.microsoft.com/office/powerpoint/2012/main" userId="S::rebecca.arranz@eurapco.com::6adf3773-ae26-4ad9-8287-c6cf33e2009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6F7"/>
    <a:srgbClr val="005790"/>
    <a:srgbClr val="95C11F"/>
    <a:srgbClr val="F3F3F3"/>
    <a:srgbClr val="0097E2"/>
    <a:srgbClr val="5A5A5A"/>
    <a:srgbClr val="FD491D"/>
    <a:srgbClr val="FFB061"/>
    <a:srgbClr val="FFCC99"/>
    <a:srgbClr val="00396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4287A9D-EF2D-4F6B-B884-C72DC9DD0E1A}" v="1" dt="2022-04-01T11:26:32.381"/>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29" d="100"/>
          <a:sy n="129" d="100"/>
        </p:scale>
        <p:origin x="1104" y="114"/>
      </p:cViewPr>
      <p:guideLst>
        <p:guide orient="horz" pos="1800"/>
        <p:guide pos="2880"/>
      </p:guideLst>
    </p:cSldViewPr>
  </p:slideViewPr>
  <p:notesTextViewPr>
    <p:cViewPr>
      <p:scale>
        <a:sx n="1" d="1"/>
        <a:sy n="1" d="1"/>
      </p:scale>
      <p:origin x="0" y="0"/>
    </p:cViewPr>
  </p:notesTextViewPr>
  <p:notesViewPr>
    <p:cSldViewPr snapToGrid="0">
      <p:cViewPr>
        <p:scale>
          <a:sx n="1" d="2"/>
          <a:sy n="1" d="2"/>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viewProps" Target="view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commentAuthors" Target="commentAuthors.xml"/><Relationship Id="rId35" Type="http://schemas.microsoft.com/office/2015/10/relationships/revisionInfo" Target="revisionInfo.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de-CH"/>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E0392-9B50-4D03-8009-7C1983644CAD}" type="datetimeFigureOut">
              <a:rPr lang="de-CH" smtClean="0"/>
              <a:pPr/>
              <a:t>20.07.2022</a:t>
            </a:fld>
            <a:endParaRPr lang="de-CH"/>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de-CH"/>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601ECEFB-5468-4CBD-9A2F-E7A90D5128A8}" type="slidenum">
              <a:rPr lang="de-CH" smtClean="0"/>
              <a:pPr/>
              <a:t>‹#›</a:t>
            </a:fld>
            <a:endParaRPr lang="de-CH"/>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de-CH"/>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61F5A4-DAF5-4D24-B104-8EF17ADF5057}" type="datetimeFigureOut">
              <a:rPr lang="de-CH" smtClean="0"/>
              <a:pPr/>
              <a:t>20.07.2022</a:t>
            </a:fld>
            <a:endParaRPr lang="de-CH"/>
          </a:p>
        </p:txBody>
      </p:sp>
      <p:sp>
        <p:nvSpPr>
          <p:cNvPr id="4" name="Slide Image Placeholder 3"/>
          <p:cNvSpPr>
            <a:spLocks noGrp="1" noRot="1" noChangeAspect="1"/>
          </p:cNvSpPr>
          <p:nvPr>
            <p:ph type="sldImg" idx="2"/>
          </p:nvPr>
        </p:nvSpPr>
        <p:spPr>
          <a:xfrm>
            <a:off x="685800" y="685800"/>
            <a:ext cx="5486400" cy="3429000"/>
          </a:xfrm>
          <a:prstGeom prst="rect">
            <a:avLst/>
          </a:prstGeom>
          <a:noFill/>
          <a:ln w="12700">
            <a:solidFill>
              <a:prstClr val="black"/>
            </a:solidFill>
          </a:ln>
        </p:spPr>
        <p:txBody>
          <a:bodyPr vert="horz" lIns="91440" tIns="45720" rIns="91440" bIns="45720" rtlCol="0" anchor="ctr"/>
          <a:lstStyle/>
          <a:p>
            <a:endParaRPr lang="de-CH"/>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de-CH"/>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13E9445-801F-4A87-9749-E7C495F78088}" type="slidenum">
              <a:rPr lang="de-CH" smtClean="0"/>
              <a:pPr/>
              <a:t>‹#›</a:t>
            </a:fld>
            <a:endParaRPr lang="de-CH"/>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solidFill>
            <a:srgbClr val="FFFFFF"/>
          </a:solidFill>
        </p:spPr>
        <p:txBody>
          <a:bodyPr lIns="0" tIns="0" rIns="0" bIns="47625"/>
          <a:lstStyle/>
          <a:p>
            <a:pPr marL="0" lvl="0">
              <a:lnSpc>
                <a:spcPct val="100000"/>
              </a:lnSpc>
              <a:buNone/>
            </a:pPr>
            <a:br>
              <a:rPr/>
            </a:br>
            <a:endParaRPr>
              <a:solidFill>
                <a:srgbClr val="000000"/>
              </a:solidFill>
              <a:latin typeface="Arial"/>
            </a:endParaRPr>
          </a:p>
        </p:txBody>
      </p:sp>
      <p:sp>
        <p:nvSpPr>
          <p:cNvPr id="4" name="Slide Number Placeholder 3"/>
          <p:cNvSpPr>
            <a:spLocks noGrp="1"/>
          </p:cNvSpPr>
          <p:nvPr>
            <p:ph type="sldNum" sz="quarter" idx="10"/>
          </p:nvPr>
        </p:nvSpPr>
        <p:spPr/>
        <p:txBody>
          <a:bodyPr/>
          <a:lstStyle/>
          <a:p>
            <a:fld id="{FFB4A3E8-A52C-41F9-804B-B81D8FCD00B1}" type="slidenum">
              <a:rPr lang="zh-CN" altLang="en-US" smtClean="0"/>
              <a:pPr/>
              <a:t>1</a:t>
            </a:fld>
            <a:endParaRPr lang="zh-CN" altLang="en-US"/>
          </a:p>
        </p:txBody>
      </p:sp>
    </p:spTree>
    <p:extLst>
      <p:ext uri="{BB962C8B-B14F-4D97-AF65-F5344CB8AC3E}">
        <p14:creationId xmlns:p14="http://schemas.microsoft.com/office/powerpoint/2010/main" val="36171028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lIns="0" tIns="0" rIns="0" bIns="47625"/>
          <a:lstStyle/>
          <a:p>
            <a:pPr>
              <a:buNone/>
            </a:pPr>
            <a:br>
              <a:rPr/>
            </a:br>
            <a:endParaRPr>
              <a:solidFill>
                <a:srgbClr val="000000"/>
              </a:solidFill>
              <a:latin typeface="Arial"/>
            </a:endParaRPr>
          </a:p>
        </p:txBody>
      </p:sp>
      <p:sp>
        <p:nvSpPr>
          <p:cNvPr id="4" name="Slide Number Placeholder 3"/>
          <p:cNvSpPr>
            <a:spLocks noGrp="1"/>
          </p:cNvSpPr>
          <p:nvPr>
            <p:ph type="sldNum" sz="quarter" idx="10"/>
          </p:nvPr>
        </p:nvSpPr>
        <p:spPr/>
        <p:txBody>
          <a:bodyPr/>
          <a:lstStyle/>
          <a:p>
            <a:fld id="{FFB4A3E8-A52C-41F9-804B-B81D8FCD00B1}" type="slidenum">
              <a:rPr lang="zh-CN" altLang="en-US" smtClean="0"/>
              <a:pPr/>
              <a:t>4</a:t>
            </a:fld>
            <a:endParaRPr lang="zh-CN" altLang="en-US"/>
          </a:p>
        </p:txBody>
      </p:sp>
    </p:spTree>
    <p:extLst>
      <p:ext uri="{BB962C8B-B14F-4D97-AF65-F5344CB8AC3E}">
        <p14:creationId xmlns:p14="http://schemas.microsoft.com/office/powerpoint/2010/main" val="36171028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lIns="0" tIns="0" rIns="0" bIns="47625"/>
          <a:lstStyle/>
          <a:p>
            <a:pPr>
              <a:buNone/>
            </a:pPr>
            <a:br>
              <a:rPr/>
            </a:br>
            <a:endParaRPr>
              <a:solidFill>
                <a:srgbClr val="000000"/>
              </a:solidFill>
              <a:latin typeface="Arial"/>
            </a:endParaRPr>
          </a:p>
        </p:txBody>
      </p:sp>
      <p:sp>
        <p:nvSpPr>
          <p:cNvPr id="4" name="Slide Number Placeholder 3"/>
          <p:cNvSpPr>
            <a:spLocks noGrp="1"/>
          </p:cNvSpPr>
          <p:nvPr>
            <p:ph type="sldNum" sz="quarter" idx="10"/>
          </p:nvPr>
        </p:nvSpPr>
        <p:spPr/>
        <p:txBody>
          <a:bodyPr/>
          <a:lstStyle/>
          <a:p>
            <a:fld id="{FFB4A3E8-A52C-41F9-804B-B81D8FCD00B1}" type="slidenum">
              <a:rPr lang="zh-CN" altLang="en-US" smtClean="0"/>
              <a:pPr/>
              <a:t>5</a:t>
            </a:fld>
            <a:endParaRPr lang="zh-CN" altLang="en-US"/>
          </a:p>
        </p:txBody>
      </p:sp>
    </p:spTree>
    <p:extLst>
      <p:ext uri="{BB962C8B-B14F-4D97-AF65-F5344CB8AC3E}">
        <p14:creationId xmlns:p14="http://schemas.microsoft.com/office/powerpoint/2010/main" val="592080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lIns="0" tIns="0" rIns="0" bIns="47625"/>
          <a:lstStyle/>
          <a:p>
            <a:pPr>
              <a:buNone/>
            </a:pPr>
            <a:br>
              <a:rPr/>
            </a:br>
            <a:endParaRPr>
              <a:solidFill>
                <a:srgbClr val="000000"/>
              </a:solidFill>
              <a:latin typeface="Arial"/>
            </a:endParaRPr>
          </a:p>
        </p:txBody>
      </p:sp>
      <p:sp>
        <p:nvSpPr>
          <p:cNvPr id="4" name="Slide Number Placeholder 3"/>
          <p:cNvSpPr>
            <a:spLocks noGrp="1"/>
          </p:cNvSpPr>
          <p:nvPr>
            <p:ph type="sldNum" sz="quarter" idx="10"/>
          </p:nvPr>
        </p:nvSpPr>
        <p:spPr/>
        <p:txBody>
          <a:bodyPr/>
          <a:lstStyle/>
          <a:p>
            <a:fld id="{FFB4A3E8-A52C-41F9-804B-B81D8FCD00B1}" type="slidenum">
              <a:rPr lang="zh-CN" altLang="en-US" smtClean="0"/>
              <a:pPr/>
              <a:t>6</a:t>
            </a:fld>
            <a:endParaRPr lang="zh-CN" altLang="en-US"/>
          </a:p>
        </p:txBody>
      </p:sp>
    </p:spTree>
    <p:extLst>
      <p:ext uri="{BB962C8B-B14F-4D97-AF65-F5344CB8AC3E}">
        <p14:creationId xmlns:p14="http://schemas.microsoft.com/office/powerpoint/2010/main" val="5089954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H" dirty="0"/>
          </a:p>
        </p:txBody>
      </p:sp>
      <p:sp>
        <p:nvSpPr>
          <p:cNvPr id="4" name="Slide Number Placeholder 3"/>
          <p:cNvSpPr>
            <a:spLocks noGrp="1"/>
          </p:cNvSpPr>
          <p:nvPr>
            <p:ph type="sldNum" sz="quarter" idx="5"/>
          </p:nvPr>
        </p:nvSpPr>
        <p:spPr/>
        <p:txBody>
          <a:bodyPr/>
          <a:lstStyle/>
          <a:p>
            <a:fld id="{A13E9445-801F-4A87-9749-E7C495F78088}" type="slidenum">
              <a:rPr lang="de-CH" smtClean="0"/>
              <a:pPr/>
              <a:t>16</a:t>
            </a:fld>
            <a:endParaRPr lang="de-CH"/>
          </a:p>
        </p:txBody>
      </p:sp>
    </p:spTree>
    <p:extLst>
      <p:ext uri="{BB962C8B-B14F-4D97-AF65-F5344CB8AC3E}">
        <p14:creationId xmlns:p14="http://schemas.microsoft.com/office/powerpoint/2010/main" val="34014151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solidFill>
            <a:srgbClr val="FFFFFF"/>
          </a:solidFill>
        </p:spPr>
        <p:txBody>
          <a:bodyPr lIns="0" tIns="0" rIns="0" bIns="47625"/>
          <a:lstStyle/>
          <a:p>
            <a:pPr marL="0" lvl="0">
              <a:lnSpc>
                <a:spcPct val="100000"/>
              </a:lnSpc>
              <a:buNone/>
            </a:pPr>
            <a:br>
              <a:rPr/>
            </a:br>
            <a:endParaRPr>
              <a:solidFill>
                <a:srgbClr val="000000"/>
              </a:solidFill>
              <a:latin typeface="Arial"/>
            </a:endParaRPr>
          </a:p>
        </p:txBody>
      </p:sp>
      <p:sp>
        <p:nvSpPr>
          <p:cNvPr id="4" name="Slide Number Placeholder 3"/>
          <p:cNvSpPr>
            <a:spLocks noGrp="1"/>
          </p:cNvSpPr>
          <p:nvPr>
            <p:ph type="sldNum" sz="quarter" idx="10"/>
          </p:nvPr>
        </p:nvSpPr>
        <p:spPr/>
        <p:txBody>
          <a:bodyPr/>
          <a:lstStyle/>
          <a:p>
            <a:fld id="{FFB4A3E8-A52C-41F9-804B-B81D8FCD00B1}" type="slidenum">
              <a:rPr lang="zh-CN" altLang="en-US" smtClean="0"/>
              <a:pPr/>
              <a:t>23</a:t>
            </a:fld>
            <a:endParaRPr lang="zh-CN" altLang="en-US"/>
          </a:p>
        </p:txBody>
      </p:sp>
    </p:spTree>
    <p:extLst>
      <p:ext uri="{BB962C8B-B14F-4D97-AF65-F5344CB8AC3E}">
        <p14:creationId xmlns:p14="http://schemas.microsoft.com/office/powerpoint/2010/main" val="36171028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7.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7.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7.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7.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 Id="rId4" Type="http://schemas.openxmlformats.org/officeDocument/2006/relationships/image" Target="../media/image31.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38.emf"/><Relationship Id="rId3" Type="http://schemas.openxmlformats.org/officeDocument/2006/relationships/image" Target="../media/image33.jpeg"/><Relationship Id="rId7" Type="http://schemas.openxmlformats.org/officeDocument/2006/relationships/image" Target="../media/image37.png"/><Relationship Id="rId2" Type="http://schemas.openxmlformats.org/officeDocument/2006/relationships/image" Target="../media/image32.jpeg"/><Relationship Id="rId1" Type="http://schemas.openxmlformats.org/officeDocument/2006/relationships/slideMaster" Target="../slideMasters/slideMaster1.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jpe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Front Cover1">
    <p:spTree>
      <p:nvGrpSpPr>
        <p:cNvPr id="1" name=""/>
        <p:cNvGrpSpPr/>
        <p:nvPr/>
      </p:nvGrpSpPr>
      <p:grpSpPr>
        <a:xfrm>
          <a:off x="0" y="0"/>
          <a:ext cx="0" cy="0"/>
          <a:chOff x="0" y="0"/>
          <a:chExt cx="0" cy="0"/>
        </a:xfrm>
      </p:grpSpPr>
      <p:pic>
        <p:nvPicPr>
          <p:cNvPr id="24" name="Picture 23" descr="DinoCenter - 01.jpg"/>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a:xfrm>
            <a:off x="0" y="0"/>
            <a:ext cx="9144000" cy="5214954"/>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Presentation title</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HG Front Cover">
    <p:spTree>
      <p:nvGrpSpPr>
        <p:cNvPr id="1" name=""/>
        <p:cNvGrpSpPr/>
        <p:nvPr/>
      </p:nvGrpSpPr>
      <p:grpSpPr>
        <a:xfrm>
          <a:off x="0" y="0"/>
          <a:ext cx="0" cy="0"/>
          <a:chOff x="0" y="0"/>
          <a:chExt cx="0" cy="0"/>
        </a:xfrm>
      </p:grpSpPr>
      <p:pic>
        <p:nvPicPr>
          <p:cNvPr id="4" name="Image 3" descr="Une image contenant personne, table, intérieur, assis&#10;&#10;Description générée automatiquement">
            <a:extLst>
              <a:ext uri="{FF2B5EF4-FFF2-40B4-BE49-F238E27FC236}">
                <a16:creationId xmlns:a16="http://schemas.microsoft.com/office/drawing/2014/main" id="{6EF6A548-11D0-4E80-8B65-2419C125D64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8545"/>
            <a:ext cx="9144000" cy="5415184"/>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Health Group (HG)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560440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HG Front Cover">
    <p:spTree>
      <p:nvGrpSpPr>
        <p:cNvPr id="1" name=""/>
        <p:cNvGrpSpPr/>
        <p:nvPr/>
      </p:nvGrpSpPr>
      <p:grpSpPr>
        <a:xfrm>
          <a:off x="0" y="0"/>
          <a:ext cx="0" cy="0"/>
          <a:chOff x="0" y="0"/>
          <a:chExt cx="0" cy="0"/>
        </a:xfrm>
      </p:grpSpPr>
      <p:pic>
        <p:nvPicPr>
          <p:cNvPr id="3" name="Image 2" descr="Une image contenant intérieur, table, portable, ordinateur&#10;&#10;Description générée automatiquement">
            <a:extLst>
              <a:ext uri="{FF2B5EF4-FFF2-40B4-BE49-F238E27FC236}">
                <a16:creationId xmlns:a16="http://schemas.microsoft.com/office/drawing/2014/main" id="{9392C298-95A1-48F4-8FD9-AA173653C29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Health Group (HG)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9714437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HRG Front Cover">
    <p:spTree>
      <p:nvGrpSpPr>
        <p:cNvPr id="1" name=""/>
        <p:cNvGrpSpPr/>
        <p:nvPr/>
      </p:nvGrpSpPr>
      <p:grpSpPr>
        <a:xfrm>
          <a:off x="0" y="0"/>
          <a:ext cx="0" cy="0"/>
          <a:chOff x="0" y="0"/>
          <a:chExt cx="0" cy="0"/>
        </a:xfrm>
      </p:grpSpPr>
      <p:pic>
        <p:nvPicPr>
          <p:cNvPr id="3" name="Picture 2" descr="A picture containing text, whiteboard&#10;&#10;Description automatically generated">
            <a:extLst>
              <a:ext uri="{FF2B5EF4-FFF2-40B4-BE49-F238E27FC236}">
                <a16:creationId xmlns:a16="http://schemas.microsoft.com/office/drawing/2014/main" id="{D498A9FD-74F6-4974-9847-A09D36A9BE86}"/>
              </a:ext>
            </a:extLst>
          </p:cNvPr>
          <p:cNvPicPr>
            <a:picLocks noChangeAspect="1"/>
          </p:cNvPicPr>
          <p:nvPr userDrawn="1"/>
        </p:nvPicPr>
        <p:blipFill rotWithShape="1">
          <a:blip r:embed="rId2">
            <a:extLst>
              <a:ext uri="{28A0092B-C50C-407E-A947-70E740481C1C}">
                <a14:useLocalDpi xmlns:a14="http://schemas.microsoft.com/office/drawing/2010/main"/>
              </a:ext>
            </a:extLst>
          </a:blip>
          <a:srcRect l="30670" r="7139" b="52580"/>
          <a:stretch/>
        </p:blipFill>
        <p:spPr>
          <a:xfrm>
            <a:off x="0" y="1"/>
            <a:ext cx="9144000" cy="4650444"/>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Human Resources Group (HRG)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19430464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HRG Front Cover">
    <p:spTree>
      <p:nvGrpSpPr>
        <p:cNvPr id="1" name=""/>
        <p:cNvGrpSpPr/>
        <p:nvPr/>
      </p:nvGrpSpPr>
      <p:grpSpPr>
        <a:xfrm>
          <a:off x="0" y="0"/>
          <a:ext cx="0" cy="0"/>
          <a:chOff x="0" y="0"/>
          <a:chExt cx="0" cy="0"/>
        </a:xfrm>
      </p:grpSpPr>
      <p:pic>
        <p:nvPicPr>
          <p:cNvPr id="3" name="Image 2" descr="Une image contenant personne, intérieur, femme, homme&#10;&#10;Description générée automatiquement">
            <a:extLst>
              <a:ext uri="{FF2B5EF4-FFF2-40B4-BE49-F238E27FC236}">
                <a16:creationId xmlns:a16="http://schemas.microsoft.com/office/drawing/2014/main" id="{794356C8-A5FA-4B3C-9DEF-ADE60700F45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9143999"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Human Resources Group (HRG)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41764299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G Front Cover">
    <p:spTree>
      <p:nvGrpSpPr>
        <p:cNvPr id="1" name=""/>
        <p:cNvGrpSpPr/>
        <p:nvPr/>
      </p:nvGrpSpPr>
      <p:grpSpPr>
        <a:xfrm>
          <a:off x="0" y="0"/>
          <a:ext cx="0" cy="0"/>
          <a:chOff x="0" y="0"/>
          <a:chExt cx="0" cy="0"/>
        </a:xfrm>
      </p:grpSpPr>
      <p:pic>
        <p:nvPicPr>
          <p:cNvPr id="4" name="Image 3" descr="Une image contenant texte&#10;&#10;Description générée automatiquement">
            <a:extLst>
              <a:ext uri="{FF2B5EF4-FFF2-40B4-BE49-F238E27FC236}">
                <a16:creationId xmlns:a16="http://schemas.microsoft.com/office/drawing/2014/main" id="{40522E87-E43C-4D2E-8118-8B50B8E5133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Innovation Group (IG)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9018923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LPG">
    <p:spTree>
      <p:nvGrpSpPr>
        <p:cNvPr id="1" name=""/>
        <p:cNvGrpSpPr/>
        <p:nvPr/>
      </p:nvGrpSpPr>
      <p:grpSpPr>
        <a:xfrm>
          <a:off x="0" y="0"/>
          <a:ext cx="0" cy="0"/>
          <a:chOff x="0" y="0"/>
          <a:chExt cx="0" cy="0"/>
        </a:xfrm>
      </p:grpSpPr>
      <p:pic>
        <p:nvPicPr>
          <p:cNvPr id="4" name="Image 3" descr="Une image contenant banc, extérieur, clôture, parc&#10;&#10;Description générée automatiquement">
            <a:extLst>
              <a:ext uri="{FF2B5EF4-FFF2-40B4-BE49-F238E27FC236}">
                <a16:creationId xmlns:a16="http://schemas.microsoft.com/office/drawing/2014/main" id="{482BA6D9-7328-4461-B2EB-E27030D91D89}"/>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Life and Pensions Group (LPG)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7778643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NLAG Front Cover">
    <p:spTree>
      <p:nvGrpSpPr>
        <p:cNvPr id="1" name=""/>
        <p:cNvGrpSpPr/>
        <p:nvPr/>
      </p:nvGrpSpPr>
      <p:grpSpPr>
        <a:xfrm>
          <a:off x="0" y="0"/>
          <a:ext cx="0" cy="0"/>
          <a:chOff x="0" y="0"/>
          <a:chExt cx="0" cy="0"/>
        </a:xfrm>
      </p:grpSpPr>
      <p:pic>
        <p:nvPicPr>
          <p:cNvPr id="3" name="Image 2" descr="Une image contenant arme, arme à feu, assis, lunettes de soleil&#10;&#10;Description générée automatiquement">
            <a:extLst>
              <a:ext uri="{FF2B5EF4-FFF2-40B4-BE49-F238E27FC236}">
                <a16:creationId xmlns:a16="http://schemas.microsoft.com/office/drawing/2014/main" id="{5170FCC7-DF3A-401F-9CD1-09441C6AD5C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Non-Life Actuarial Group (NLAG)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08764278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MBG Front Cover">
    <p:spTree>
      <p:nvGrpSpPr>
        <p:cNvPr id="1" name=""/>
        <p:cNvGrpSpPr/>
        <p:nvPr/>
      </p:nvGrpSpPr>
      <p:grpSpPr>
        <a:xfrm>
          <a:off x="0" y="0"/>
          <a:ext cx="0" cy="0"/>
          <a:chOff x="0" y="0"/>
          <a:chExt cx="0" cy="0"/>
        </a:xfrm>
      </p:grpSpPr>
      <p:pic>
        <p:nvPicPr>
          <p:cNvPr id="4" name="Image 3" descr="Une image contenant voiture, personne, homme, assis&#10;&#10;Description générée automatiquement">
            <a:extLst>
              <a:ext uri="{FF2B5EF4-FFF2-40B4-BE49-F238E27FC236}">
                <a16:creationId xmlns:a16="http://schemas.microsoft.com/office/drawing/2014/main" id="{7F04AE62-D422-4313-94E5-5DFEE5CC9869}"/>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b="49142"/>
          <a:stretch/>
        </p:blipFill>
        <p:spPr>
          <a:xfrm>
            <a:off x="0" y="0"/>
            <a:ext cx="9144000" cy="4650444"/>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Motor Business Group (MBG)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36272121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NLRBG Front Cover">
    <p:spTree>
      <p:nvGrpSpPr>
        <p:cNvPr id="1" name=""/>
        <p:cNvGrpSpPr/>
        <p:nvPr/>
      </p:nvGrpSpPr>
      <p:grpSpPr>
        <a:xfrm>
          <a:off x="0" y="0"/>
          <a:ext cx="0" cy="0"/>
          <a:chOff x="0" y="0"/>
          <a:chExt cx="0" cy="0"/>
        </a:xfrm>
      </p:grpSpPr>
      <p:pic>
        <p:nvPicPr>
          <p:cNvPr id="3" name="Image 2" descr="Une image contenant personne, portable, intérieur, assis&#10;&#10;Description générée automatiquement">
            <a:extLst>
              <a:ext uri="{FF2B5EF4-FFF2-40B4-BE49-F238E27FC236}">
                <a16:creationId xmlns:a16="http://schemas.microsoft.com/office/drawing/2014/main" id="{92878E37-ED21-4983-AC6E-0A95C11EC76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7328494"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Non-Life Reinsurance Business Group (NLRBG)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38672" y="4955884"/>
            <a:ext cx="1990342" cy="556226"/>
          </a:xfrm>
          <a:prstGeom prst="rect">
            <a:avLst/>
          </a:prstGeom>
          <a:noFill/>
        </p:spPr>
      </p:pic>
    </p:spTree>
    <p:extLst>
      <p:ext uri="{BB962C8B-B14F-4D97-AF65-F5344CB8AC3E}">
        <p14:creationId xmlns:p14="http://schemas.microsoft.com/office/powerpoint/2010/main" val="295062833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LG Front Cover">
    <p:spTree>
      <p:nvGrpSpPr>
        <p:cNvPr id="1" name=""/>
        <p:cNvGrpSpPr/>
        <p:nvPr/>
      </p:nvGrpSpPr>
      <p:grpSpPr>
        <a:xfrm>
          <a:off x="0" y="0"/>
          <a:ext cx="0" cy="0"/>
          <a:chOff x="0" y="0"/>
          <a:chExt cx="0" cy="0"/>
        </a:xfrm>
      </p:grpSpPr>
      <p:pic>
        <p:nvPicPr>
          <p:cNvPr id="3" name="Picture 2" descr="A room with white walls&#10;&#10;Description automatically generated">
            <a:extLst>
              <a:ext uri="{FF2B5EF4-FFF2-40B4-BE49-F238E27FC236}">
                <a16:creationId xmlns:a16="http://schemas.microsoft.com/office/drawing/2014/main" id="{F7AE5BF1-1A90-48B9-A553-7E7F77A3CD4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27396" r="33445"/>
          <a:stretch/>
        </p:blipFill>
        <p:spPr>
          <a:xfrm rot="16200000">
            <a:off x="1883111" y="-1883110"/>
            <a:ext cx="5377781" cy="9144001"/>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Private Lines Group (PLG)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spTree>
    <p:extLst>
      <p:ext uri="{BB962C8B-B14F-4D97-AF65-F5344CB8AC3E}">
        <p14:creationId xmlns:p14="http://schemas.microsoft.com/office/powerpoint/2010/main" val="29397369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Front Cover1">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BFC0E61-694A-4BBF-B596-658ACB205A7F}"/>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23153"/>
          <a:stretch/>
        </p:blipFill>
        <p:spPr>
          <a:xfrm>
            <a:off x="0" y="0"/>
            <a:ext cx="9144000" cy="464058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Presentation title</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25806055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mplianceG Front Cover">
    <p:spTree>
      <p:nvGrpSpPr>
        <p:cNvPr id="1" name=""/>
        <p:cNvGrpSpPr/>
        <p:nvPr/>
      </p:nvGrpSpPr>
      <p:grpSpPr>
        <a:xfrm>
          <a:off x="0" y="0"/>
          <a:ext cx="0" cy="0"/>
          <a:chOff x="0" y="0"/>
          <a:chExt cx="0" cy="0"/>
        </a:xfrm>
      </p:grpSpPr>
      <p:pic>
        <p:nvPicPr>
          <p:cNvPr id="3" name="Image 2" descr="Une image contenant alimentation&#10;&#10;Description générée automatiquement">
            <a:extLst>
              <a:ext uri="{FF2B5EF4-FFF2-40B4-BE49-F238E27FC236}">
                <a16:creationId xmlns:a16="http://schemas.microsoft.com/office/drawing/2014/main" id="{10921413-43CB-46F2-A32A-470250F7C06D}"/>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05206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Compliance Group (CG) </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spTree>
    <p:extLst>
      <p:ext uri="{BB962C8B-B14F-4D97-AF65-F5344CB8AC3E}">
        <p14:creationId xmlns:p14="http://schemas.microsoft.com/office/powerpoint/2010/main" val="227416396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PG Front Cover">
    <p:spTree>
      <p:nvGrpSpPr>
        <p:cNvPr id="1" name=""/>
        <p:cNvGrpSpPr/>
        <p:nvPr/>
      </p:nvGrpSpPr>
      <p:grpSpPr>
        <a:xfrm>
          <a:off x="0" y="0"/>
          <a:ext cx="0" cy="0"/>
          <a:chOff x="0" y="0"/>
          <a:chExt cx="0" cy="0"/>
        </a:xfrm>
      </p:grpSpPr>
      <p:pic>
        <p:nvPicPr>
          <p:cNvPr id="3" name="Image 2" descr="Une image contenant table, intérieur, personne, assis&#10;&#10;Description générée automatiquement">
            <a:extLst>
              <a:ext uri="{FF2B5EF4-FFF2-40B4-BE49-F238E27FC236}">
                <a16:creationId xmlns:a16="http://schemas.microsoft.com/office/drawing/2014/main" id="{ACEAD8BF-AFD8-4CFB-8B24-37C76DAEA77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b="32190"/>
          <a:stretch/>
        </p:blipFill>
        <p:spPr>
          <a:xfrm>
            <a:off x="0" y="0"/>
            <a:ext cx="9144000" cy="4476753"/>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Procurement Group (PG)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spTree>
    <p:extLst>
      <p:ext uri="{BB962C8B-B14F-4D97-AF65-F5344CB8AC3E}">
        <p14:creationId xmlns:p14="http://schemas.microsoft.com/office/powerpoint/2010/main" val="140719616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G Front Cover">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6D87B464-F3EA-45D8-BE57-8B2F1B4768FB}"/>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Sustainability Group (SG)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spTree>
    <p:extLst>
      <p:ext uri="{BB962C8B-B14F-4D97-AF65-F5344CB8AC3E}">
        <p14:creationId xmlns:p14="http://schemas.microsoft.com/office/powerpoint/2010/main" val="39989759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G Front Cover">
    <p:spTree>
      <p:nvGrpSpPr>
        <p:cNvPr id="1" name=""/>
        <p:cNvGrpSpPr/>
        <p:nvPr/>
      </p:nvGrpSpPr>
      <p:grpSpPr>
        <a:xfrm>
          <a:off x="0" y="0"/>
          <a:ext cx="0" cy="0"/>
          <a:chOff x="0" y="0"/>
          <a:chExt cx="0" cy="0"/>
        </a:xfrm>
      </p:grpSpPr>
      <p:pic>
        <p:nvPicPr>
          <p:cNvPr id="3" name="Image 2" descr="Une image contenant bâtiment&#10;&#10;Description générée automatiquement">
            <a:extLst>
              <a:ext uri="{FF2B5EF4-FFF2-40B4-BE49-F238E27FC236}">
                <a16:creationId xmlns:a16="http://schemas.microsoft.com/office/drawing/2014/main" id="{DFE79E7D-2BAF-424F-A311-6A63BB93C6E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rot="5400000">
            <a:off x="1714500" y="-1714500"/>
            <a:ext cx="5715000" cy="9144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Sustainability Group (SG)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spTree>
    <p:extLst>
      <p:ext uri="{BB962C8B-B14F-4D97-AF65-F5344CB8AC3E}">
        <p14:creationId xmlns:p14="http://schemas.microsoft.com/office/powerpoint/2010/main" val="24530791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SG Front Cover">
    <p:spTree>
      <p:nvGrpSpPr>
        <p:cNvPr id="1" name=""/>
        <p:cNvGrpSpPr/>
        <p:nvPr/>
      </p:nvGrpSpPr>
      <p:grpSpPr>
        <a:xfrm>
          <a:off x="0" y="0"/>
          <a:ext cx="0" cy="0"/>
          <a:chOff x="0" y="0"/>
          <a:chExt cx="0" cy="0"/>
        </a:xfrm>
      </p:grpSpPr>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7599"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Presentation Title</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7029832" y="4680483"/>
            <a:ext cx="1990342" cy="556226"/>
          </a:xfrm>
          <a:prstGeom prst="rect">
            <a:avLst/>
          </a:prstGeom>
          <a:noFill/>
        </p:spPr>
      </p:pic>
      <p:graphicFrame>
        <p:nvGraphicFramePr>
          <p:cNvPr id="8" name="Table 7">
            <a:extLst>
              <a:ext uri="{FF2B5EF4-FFF2-40B4-BE49-F238E27FC236}">
                <a16:creationId xmlns:a16="http://schemas.microsoft.com/office/drawing/2014/main" id="{2C16BB54-4A5D-4BB7-8920-7A22C07A8C9B}"/>
              </a:ext>
            </a:extLst>
          </p:cNvPr>
          <p:cNvGraphicFramePr>
            <a:graphicFrameLocks noGrp="1"/>
          </p:cNvGraphicFramePr>
          <p:nvPr userDrawn="1">
            <p:extLst>
              <p:ext uri="{D42A27DB-BD31-4B8C-83A1-F6EECF244321}">
                <p14:modId xmlns:p14="http://schemas.microsoft.com/office/powerpoint/2010/main" val="3248972443"/>
              </p:ext>
            </p:extLst>
          </p:nvPr>
        </p:nvGraphicFramePr>
        <p:xfrm>
          <a:off x="0" y="8466"/>
          <a:ext cx="9143988" cy="4345236"/>
        </p:xfrm>
        <a:graphic>
          <a:graphicData uri="http://schemas.openxmlformats.org/drawingml/2006/table">
            <a:tbl>
              <a:tblPr firstRow="1" bandRow="1"/>
              <a:tblGrid>
                <a:gridCol w="326571">
                  <a:extLst>
                    <a:ext uri="{9D8B030D-6E8A-4147-A177-3AD203B41FA5}">
                      <a16:colId xmlns:a16="http://schemas.microsoft.com/office/drawing/2014/main" val="20000"/>
                    </a:ext>
                  </a:extLst>
                </a:gridCol>
                <a:gridCol w="326571">
                  <a:extLst>
                    <a:ext uri="{9D8B030D-6E8A-4147-A177-3AD203B41FA5}">
                      <a16:colId xmlns:a16="http://schemas.microsoft.com/office/drawing/2014/main" val="20001"/>
                    </a:ext>
                  </a:extLst>
                </a:gridCol>
                <a:gridCol w="326571">
                  <a:extLst>
                    <a:ext uri="{9D8B030D-6E8A-4147-A177-3AD203B41FA5}">
                      <a16:colId xmlns:a16="http://schemas.microsoft.com/office/drawing/2014/main" val="20002"/>
                    </a:ext>
                  </a:extLst>
                </a:gridCol>
                <a:gridCol w="326571">
                  <a:extLst>
                    <a:ext uri="{9D8B030D-6E8A-4147-A177-3AD203B41FA5}">
                      <a16:colId xmlns:a16="http://schemas.microsoft.com/office/drawing/2014/main" val="20003"/>
                    </a:ext>
                  </a:extLst>
                </a:gridCol>
                <a:gridCol w="326571">
                  <a:extLst>
                    <a:ext uri="{9D8B030D-6E8A-4147-A177-3AD203B41FA5}">
                      <a16:colId xmlns:a16="http://schemas.microsoft.com/office/drawing/2014/main" val="20004"/>
                    </a:ext>
                  </a:extLst>
                </a:gridCol>
                <a:gridCol w="326571">
                  <a:extLst>
                    <a:ext uri="{9D8B030D-6E8A-4147-A177-3AD203B41FA5}">
                      <a16:colId xmlns:a16="http://schemas.microsoft.com/office/drawing/2014/main" val="20005"/>
                    </a:ext>
                  </a:extLst>
                </a:gridCol>
                <a:gridCol w="326571">
                  <a:extLst>
                    <a:ext uri="{9D8B030D-6E8A-4147-A177-3AD203B41FA5}">
                      <a16:colId xmlns:a16="http://schemas.microsoft.com/office/drawing/2014/main" val="20006"/>
                    </a:ext>
                  </a:extLst>
                </a:gridCol>
                <a:gridCol w="326571">
                  <a:extLst>
                    <a:ext uri="{9D8B030D-6E8A-4147-A177-3AD203B41FA5}">
                      <a16:colId xmlns:a16="http://schemas.microsoft.com/office/drawing/2014/main" val="20007"/>
                    </a:ext>
                  </a:extLst>
                </a:gridCol>
                <a:gridCol w="326571">
                  <a:extLst>
                    <a:ext uri="{9D8B030D-6E8A-4147-A177-3AD203B41FA5}">
                      <a16:colId xmlns:a16="http://schemas.microsoft.com/office/drawing/2014/main" val="20008"/>
                    </a:ext>
                  </a:extLst>
                </a:gridCol>
                <a:gridCol w="326571">
                  <a:extLst>
                    <a:ext uri="{9D8B030D-6E8A-4147-A177-3AD203B41FA5}">
                      <a16:colId xmlns:a16="http://schemas.microsoft.com/office/drawing/2014/main" val="20009"/>
                    </a:ext>
                  </a:extLst>
                </a:gridCol>
                <a:gridCol w="326571">
                  <a:extLst>
                    <a:ext uri="{9D8B030D-6E8A-4147-A177-3AD203B41FA5}">
                      <a16:colId xmlns:a16="http://schemas.microsoft.com/office/drawing/2014/main" val="20010"/>
                    </a:ext>
                  </a:extLst>
                </a:gridCol>
                <a:gridCol w="326571">
                  <a:extLst>
                    <a:ext uri="{9D8B030D-6E8A-4147-A177-3AD203B41FA5}">
                      <a16:colId xmlns:a16="http://schemas.microsoft.com/office/drawing/2014/main" val="20011"/>
                    </a:ext>
                  </a:extLst>
                </a:gridCol>
                <a:gridCol w="326571">
                  <a:extLst>
                    <a:ext uri="{9D8B030D-6E8A-4147-A177-3AD203B41FA5}">
                      <a16:colId xmlns:a16="http://schemas.microsoft.com/office/drawing/2014/main" val="20012"/>
                    </a:ext>
                  </a:extLst>
                </a:gridCol>
                <a:gridCol w="326571">
                  <a:extLst>
                    <a:ext uri="{9D8B030D-6E8A-4147-A177-3AD203B41FA5}">
                      <a16:colId xmlns:a16="http://schemas.microsoft.com/office/drawing/2014/main" val="20013"/>
                    </a:ext>
                  </a:extLst>
                </a:gridCol>
                <a:gridCol w="326571">
                  <a:extLst>
                    <a:ext uri="{9D8B030D-6E8A-4147-A177-3AD203B41FA5}">
                      <a16:colId xmlns:a16="http://schemas.microsoft.com/office/drawing/2014/main" val="20014"/>
                    </a:ext>
                  </a:extLst>
                </a:gridCol>
                <a:gridCol w="326571">
                  <a:extLst>
                    <a:ext uri="{9D8B030D-6E8A-4147-A177-3AD203B41FA5}">
                      <a16:colId xmlns:a16="http://schemas.microsoft.com/office/drawing/2014/main" val="20015"/>
                    </a:ext>
                  </a:extLst>
                </a:gridCol>
                <a:gridCol w="326571">
                  <a:extLst>
                    <a:ext uri="{9D8B030D-6E8A-4147-A177-3AD203B41FA5}">
                      <a16:colId xmlns:a16="http://schemas.microsoft.com/office/drawing/2014/main" val="20016"/>
                    </a:ext>
                  </a:extLst>
                </a:gridCol>
                <a:gridCol w="326571">
                  <a:extLst>
                    <a:ext uri="{9D8B030D-6E8A-4147-A177-3AD203B41FA5}">
                      <a16:colId xmlns:a16="http://schemas.microsoft.com/office/drawing/2014/main" val="20017"/>
                    </a:ext>
                  </a:extLst>
                </a:gridCol>
                <a:gridCol w="326571">
                  <a:extLst>
                    <a:ext uri="{9D8B030D-6E8A-4147-A177-3AD203B41FA5}">
                      <a16:colId xmlns:a16="http://schemas.microsoft.com/office/drawing/2014/main" val="20018"/>
                    </a:ext>
                  </a:extLst>
                </a:gridCol>
                <a:gridCol w="326571">
                  <a:extLst>
                    <a:ext uri="{9D8B030D-6E8A-4147-A177-3AD203B41FA5}">
                      <a16:colId xmlns:a16="http://schemas.microsoft.com/office/drawing/2014/main" val="20019"/>
                    </a:ext>
                  </a:extLst>
                </a:gridCol>
                <a:gridCol w="326571">
                  <a:extLst>
                    <a:ext uri="{9D8B030D-6E8A-4147-A177-3AD203B41FA5}">
                      <a16:colId xmlns:a16="http://schemas.microsoft.com/office/drawing/2014/main" val="20020"/>
                    </a:ext>
                  </a:extLst>
                </a:gridCol>
                <a:gridCol w="326571">
                  <a:extLst>
                    <a:ext uri="{9D8B030D-6E8A-4147-A177-3AD203B41FA5}">
                      <a16:colId xmlns:a16="http://schemas.microsoft.com/office/drawing/2014/main" val="20021"/>
                    </a:ext>
                  </a:extLst>
                </a:gridCol>
                <a:gridCol w="326571">
                  <a:extLst>
                    <a:ext uri="{9D8B030D-6E8A-4147-A177-3AD203B41FA5}">
                      <a16:colId xmlns:a16="http://schemas.microsoft.com/office/drawing/2014/main" val="20022"/>
                    </a:ext>
                  </a:extLst>
                </a:gridCol>
                <a:gridCol w="326571">
                  <a:extLst>
                    <a:ext uri="{9D8B030D-6E8A-4147-A177-3AD203B41FA5}">
                      <a16:colId xmlns:a16="http://schemas.microsoft.com/office/drawing/2014/main" val="20023"/>
                    </a:ext>
                  </a:extLst>
                </a:gridCol>
                <a:gridCol w="326571">
                  <a:extLst>
                    <a:ext uri="{9D8B030D-6E8A-4147-A177-3AD203B41FA5}">
                      <a16:colId xmlns:a16="http://schemas.microsoft.com/office/drawing/2014/main" val="20024"/>
                    </a:ext>
                  </a:extLst>
                </a:gridCol>
                <a:gridCol w="326571">
                  <a:extLst>
                    <a:ext uri="{9D8B030D-6E8A-4147-A177-3AD203B41FA5}">
                      <a16:colId xmlns:a16="http://schemas.microsoft.com/office/drawing/2014/main" val="20025"/>
                    </a:ext>
                  </a:extLst>
                </a:gridCol>
                <a:gridCol w="326571">
                  <a:extLst>
                    <a:ext uri="{9D8B030D-6E8A-4147-A177-3AD203B41FA5}">
                      <a16:colId xmlns:a16="http://schemas.microsoft.com/office/drawing/2014/main" val="20026"/>
                    </a:ext>
                  </a:extLst>
                </a:gridCol>
                <a:gridCol w="326571">
                  <a:extLst>
                    <a:ext uri="{9D8B030D-6E8A-4147-A177-3AD203B41FA5}">
                      <a16:colId xmlns:a16="http://schemas.microsoft.com/office/drawing/2014/main" val="20027"/>
                    </a:ext>
                  </a:extLst>
                </a:gridCol>
              </a:tblGrid>
              <a:tr h="362103">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b="1" kern="1200">
                          <a:solidFill>
                            <a:schemeClr val="lt1"/>
                          </a:solidFill>
                          <a:latin typeface="Calibri"/>
                        </a:defRPr>
                      </a:lvl1pPr>
                      <a:lvl2pPr marL="457200" algn="l" defTabSz="914400" rtl="0" eaLnBrk="1" latinLnBrk="0" hangingPunct="1">
                        <a:defRPr sz="1800" b="1" kern="1200">
                          <a:solidFill>
                            <a:schemeClr val="lt1"/>
                          </a:solidFill>
                          <a:latin typeface="Calibri"/>
                        </a:defRPr>
                      </a:lvl2pPr>
                      <a:lvl3pPr marL="914400" algn="l" defTabSz="914400" rtl="0" eaLnBrk="1" latinLnBrk="0" hangingPunct="1">
                        <a:defRPr sz="1800" b="1" kern="1200">
                          <a:solidFill>
                            <a:schemeClr val="lt1"/>
                          </a:solidFill>
                          <a:latin typeface="Calibri"/>
                        </a:defRPr>
                      </a:lvl3pPr>
                      <a:lvl4pPr marL="1371600" algn="l" defTabSz="914400" rtl="0" eaLnBrk="1" latinLnBrk="0" hangingPunct="1">
                        <a:defRPr sz="1800" b="1" kern="1200">
                          <a:solidFill>
                            <a:schemeClr val="lt1"/>
                          </a:solidFill>
                          <a:latin typeface="Calibri"/>
                        </a:defRPr>
                      </a:lvl4pPr>
                      <a:lvl5pPr marL="1828800" algn="l" defTabSz="914400" rtl="0" eaLnBrk="1" latinLnBrk="0" hangingPunct="1">
                        <a:defRPr sz="1800" b="1" kern="1200">
                          <a:solidFill>
                            <a:schemeClr val="lt1"/>
                          </a:solidFill>
                          <a:latin typeface="Calibri"/>
                        </a:defRPr>
                      </a:lvl5pPr>
                      <a:lvl6pPr marL="2286000" algn="l" defTabSz="914400" rtl="0" eaLnBrk="1" latinLnBrk="0" hangingPunct="1">
                        <a:defRPr sz="1800" b="1" kern="1200">
                          <a:solidFill>
                            <a:schemeClr val="lt1"/>
                          </a:solidFill>
                          <a:latin typeface="Calibri"/>
                        </a:defRPr>
                      </a:lvl6pPr>
                      <a:lvl7pPr marL="2743200" algn="l" defTabSz="914400" rtl="0" eaLnBrk="1" latinLnBrk="0" hangingPunct="1">
                        <a:defRPr sz="1800" b="1" kern="1200">
                          <a:solidFill>
                            <a:schemeClr val="lt1"/>
                          </a:solidFill>
                          <a:latin typeface="Calibri"/>
                        </a:defRPr>
                      </a:lvl7pPr>
                      <a:lvl8pPr marL="3200400" algn="l" defTabSz="914400" rtl="0" eaLnBrk="1" latinLnBrk="0" hangingPunct="1">
                        <a:defRPr sz="1800" b="1" kern="1200">
                          <a:solidFill>
                            <a:schemeClr val="lt1"/>
                          </a:solidFill>
                          <a:latin typeface="Calibri"/>
                        </a:defRPr>
                      </a:lvl8pPr>
                      <a:lvl9pPr marL="3657600" algn="l" defTabSz="914400" rtl="0" eaLnBrk="1" latinLnBrk="0" hangingPunct="1">
                        <a:defRPr sz="1800" b="1" kern="1200">
                          <a:solidFill>
                            <a:schemeClr val="lt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0"/>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1"/>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2"/>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3"/>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4"/>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5"/>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6"/>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7"/>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8"/>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09"/>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0"/>
                  </a:ext>
                </a:extLst>
              </a:tr>
              <a:tr h="362103">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a:txBody>
                    <a:bodyPr/>
                    <a:lstStyle>
                      <a:defPPr>
                        <a:defRPr lang="de-DE"/>
                      </a:defPPr>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endParaRPr lang="de-CH" sz="700">
                        <a:latin typeface="Arial" pitchFamily="34" charset="0"/>
                        <a:cs typeface="Arial" pitchFamily="34" charset="0"/>
                      </a:endParaRPr>
                    </a:p>
                  </a:txBody>
                  <a:tcPr marL="0" marR="0"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 lastClr="FFFFFF"/>
                      </a:solidFill>
                      <a:prstDash val="solid"/>
                      <a:round/>
                      <a:headEnd type="none" w="med" len="med"/>
                      <a:tailEnd type="none" w="med" len="med"/>
                    </a:lnT>
                    <a:lnB w="12700" cap="flat" cmpd="sng" algn="ctr">
                      <a:solidFill>
                        <a:sysClr val="window" lastClr="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0011"/>
                  </a:ext>
                </a:extLst>
              </a:tr>
            </a:tbl>
          </a:graphicData>
        </a:graphic>
      </p:graphicFrame>
      <p:sp>
        <p:nvSpPr>
          <p:cNvPr id="9" name="Rounded Rectangle 72">
            <a:extLst>
              <a:ext uri="{FF2B5EF4-FFF2-40B4-BE49-F238E27FC236}">
                <a16:creationId xmlns:a16="http://schemas.microsoft.com/office/drawing/2014/main" id="{2E9D3B8B-61AE-48EB-B20A-5EBEB9155355}"/>
              </a:ext>
            </a:extLst>
          </p:cNvPr>
          <p:cNvSpPr>
            <a:spLocks noChangeAspect="1"/>
          </p:cNvSpPr>
          <p:nvPr userDrawn="1"/>
        </p:nvSpPr>
        <p:spPr>
          <a:xfrm>
            <a:off x="3596878" y="738777"/>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O</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0" name="Rounded Rectangle 73">
            <a:extLst>
              <a:ext uri="{FF2B5EF4-FFF2-40B4-BE49-F238E27FC236}">
                <a16:creationId xmlns:a16="http://schemas.microsoft.com/office/drawing/2014/main" id="{EB097327-0424-434F-B0B1-14EB5584B293}"/>
              </a:ext>
            </a:extLst>
          </p:cNvPr>
          <p:cNvSpPr>
            <a:spLocks noChangeAspect="1"/>
          </p:cNvSpPr>
          <p:nvPr userDrawn="1"/>
        </p:nvSpPr>
        <p:spPr>
          <a:xfrm>
            <a:off x="4572082"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L</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1" name="Rounded Rectangle 74">
            <a:extLst>
              <a:ext uri="{FF2B5EF4-FFF2-40B4-BE49-F238E27FC236}">
                <a16:creationId xmlns:a16="http://schemas.microsoft.com/office/drawing/2014/main" id="{033CD0B2-5647-44A3-8B8E-82D67FE07968}"/>
              </a:ext>
            </a:extLst>
          </p:cNvPr>
          <p:cNvSpPr>
            <a:spLocks noChangeAspect="1"/>
          </p:cNvSpPr>
          <p:nvPr userDrawn="1"/>
        </p:nvSpPr>
        <p:spPr>
          <a:xfrm>
            <a:off x="4897150"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I</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3" name="Rounded Rectangle 75">
            <a:extLst>
              <a:ext uri="{FF2B5EF4-FFF2-40B4-BE49-F238E27FC236}">
                <a16:creationId xmlns:a16="http://schemas.microsoft.com/office/drawing/2014/main" id="{FEA0083F-935D-4EF1-9F92-BDAC923EB5DA}"/>
              </a:ext>
            </a:extLst>
          </p:cNvPr>
          <p:cNvSpPr>
            <a:spLocks noChangeAspect="1"/>
          </p:cNvSpPr>
          <p:nvPr userDrawn="1"/>
        </p:nvSpPr>
        <p:spPr>
          <a:xfrm>
            <a:off x="3921946"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B</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5" name="Rounded Rectangle 76">
            <a:extLst>
              <a:ext uri="{FF2B5EF4-FFF2-40B4-BE49-F238E27FC236}">
                <a16:creationId xmlns:a16="http://schemas.microsoft.com/office/drawing/2014/main" id="{BFD22801-3132-4407-ABBD-CF334D0E7A9C}"/>
              </a:ext>
            </a:extLst>
          </p:cNvPr>
          <p:cNvSpPr>
            <a:spLocks noChangeAspect="1"/>
          </p:cNvSpPr>
          <p:nvPr userDrawn="1"/>
        </p:nvSpPr>
        <p:spPr>
          <a:xfrm>
            <a:off x="3271810"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M</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6" name="Rounded Rectangle 77">
            <a:extLst>
              <a:ext uri="{FF2B5EF4-FFF2-40B4-BE49-F238E27FC236}">
                <a16:creationId xmlns:a16="http://schemas.microsoft.com/office/drawing/2014/main" id="{4727CA3A-083A-4B35-B769-160C20397BF4}"/>
              </a:ext>
            </a:extLst>
          </p:cNvPr>
          <p:cNvSpPr>
            <a:spLocks noChangeAspect="1"/>
          </p:cNvSpPr>
          <p:nvPr userDrawn="1"/>
        </p:nvSpPr>
        <p:spPr>
          <a:xfrm>
            <a:off x="5222218"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8" name="Rounded Rectangle 78">
            <a:extLst>
              <a:ext uri="{FF2B5EF4-FFF2-40B4-BE49-F238E27FC236}">
                <a16:creationId xmlns:a16="http://schemas.microsoft.com/office/drawing/2014/main" id="{CE6C953F-270E-464E-B2CF-21AEE21898FB}"/>
              </a:ext>
            </a:extLst>
          </p:cNvPr>
          <p:cNvSpPr>
            <a:spLocks noChangeAspect="1"/>
          </p:cNvSpPr>
          <p:nvPr userDrawn="1"/>
        </p:nvSpPr>
        <p:spPr>
          <a:xfrm>
            <a:off x="5547288"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19" name="Rounded Rectangle 79">
            <a:extLst>
              <a:ext uri="{FF2B5EF4-FFF2-40B4-BE49-F238E27FC236}">
                <a16:creationId xmlns:a16="http://schemas.microsoft.com/office/drawing/2014/main" id="{13B5740E-CED1-4172-B23C-9C70608ADA08}"/>
              </a:ext>
            </a:extLst>
          </p:cNvPr>
          <p:cNvSpPr>
            <a:spLocks noChangeAspect="1"/>
          </p:cNvSpPr>
          <p:nvPr userDrawn="1"/>
        </p:nvSpPr>
        <p:spPr>
          <a:xfrm>
            <a:off x="2946742"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0" name="Rounded Rectangle 80">
            <a:extLst>
              <a:ext uri="{FF2B5EF4-FFF2-40B4-BE49-F238E27FC236}">
                <a16:creationId xmlns:a16="http://schemas.microsoft.com/office/drawing/2014/main" id="{9BB7028E-B6AC-4978-A505-220481E0984B}"/>
              </a:ext>
            </a:extLst>
          </p:cNvPr>
          <p:cNvSpPr>
            <a:spLocks noChangeAspect="1"/>
          </p:cNvSpPr>
          <p:nvPr userDrawn="1"/>
        </p:nvSpPr>
        <p:spPr>
          <a:xfrm>
            <a:off x="2621674"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2" name="Rounded Rectangle 81">
            <a:extLst>
              <a:ext uri="{FF2B5EF4-FFF2-40B4-BE49-F238E27FC236}">
                <a16:creationId xmlns:a16="http://schemas.microsoft.com/office/drawing/2014/main" id="{1CDB2220-BB59-4E2B-AA3F-8CC0C6FCABCE}"/>
              </a:ext>
            </a:extLst>
          </p:cNvPr>
          <p:cNvSpPr>
            <a:spLocks noChangeAspect="1"/>
          </p:cNvSpPr>
          <p:nvPr userDrawn="1"/>
        </p:nvSpPr>
        <p:spPr>
          <a:xfrm>
            <a:off x="2296606"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I</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4" name="Rounded Rectangle 82">
            <a:extLst>
              <a:ext uri="{FF2B5EF4-FFF2-40B4-BE49-F238E27FC236}">
                <a16:creationId xmlns:a16="http://schemas.microsoft.com/office/drawing/2014/main" id="{9E6913F7-FBE1-487E-8AA9-39B903A5BF35}"/>
              </a:ext>
            </a:extLst>
          </p:cNvPr>
          <p:cNvSpPr>
            <a:spLocks noChangeAspect="1"/>
          </p:cNvSpPr>
          <p:nvPr userDrawn="1"/>
        </p:nvSpPr>
        <p:spPr>
          <a:xfrm>
            <a:off x="1971538"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W</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5" name="Rounded Rectangle 83">
            <a:extLst>
              <a:ext uri="{FF2B5EF4-FFF2-40B4-BE49-F238E27FC236}">
                <a16:creationId xmlns:a16="http://schemas.microsoft.com/office/drawing/2014/main" id="{354E9744-A015-4159-B9D9-E0455E961B3E}"/>
              </a:ext>
            </a:extLst>
          </p:cNvPr>
          <p:cNvSpPr>
            <a:spLocks noChangeAspect="1"/>
          </p:cNvSpPr>
          <p:nvPr userDrawn="1"/>
        </p:nvSpPr>
        <p:spPr>
          <a:xfrm>
            <a:off x="1646470"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6" name="Rounded Rectangle 84">
            <a:extLst>
              <a:ext uri="{FF2B5EF4-FFF2-40B4-BE49-F238E27FC236}">
                <a16:creationId xmlns:a16="http://schemas.microsoft.com/office/drawing/2014/main" id="{18AD05A1-139F-4CFE-BDD1-04769CB6A43D}"/>
              </a:ext>
            </a:extLst>
          </p:cNvPr>
          <p:cNvSpPr>
            <a:spLocks noChangeAspect="1"/>
          </p:cNvSpPr>
          <p:nvPr userDrawn="1"/>
        </p:nvSpPr>
        <p:spPr>
          <a:xfrm>
            <a:off x="4247014" y="737227"/>
            <a:ext cx="307655" cy="340002"/>
          </a:xfrm>
          <a:prstGeom prst="roundRect">
            <a:avLst/>
          </a:prstGeom>
          <a:solidFill>
            <a:schemeClr val="accent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I</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7" name="Rounded Rectangle 85">
            <a:extLst>
              <a:ext uri="{FF2B5EF4-FFF2-40B4-BE49-F238E27FC236}">
                <a16:creationId xmlns:a16="http://schemas.microsoft.com/office/drawing/2014/main" id="{D8370EC8-9C7E-4D14-9233-F9DA5038E760}"/>
              </a:ext>
            </a:extLst>
          </p:cNvPr>
          <p:cNvSpPr>
            <a:spLocks noChangeAspect="1"/>
          </p:cNvSpPr>
          <p:nvPr userDrawn="1"/>
        </p:nvSpPr>
        <p:spPr>
          <a:xfrm>
            <a:off x="3602731"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8" name="Rounded Rectangle 86">
            <a:extLst>
              <a:ext uri="{FF2B5EF4-FFF2-40B4-BE49-F238E27FC236}">
                <a16:creationId xmlns:a16="http://schemas.microsoft.com/office/drawing/2014/main" id="{D1746013-DA6D-49D1-8102-22B2A72E201D}"/>
              </a:ext>
            </a:extLst>
          </p:cNvPr>
          <p:cNvSpPr>
            <a:spLocks noChangeAspect="1"/>
          </p:cNvSpPr>
          <p:nvPr userDrawn="1"/>
        </p:nvSpPr>
        <p:spPr>
          <a:xfrm>
            <a:off x="3602731" y="379090"/>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C</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29" name="Rounded Rectangle 87">
            <a:extLst>
              <a:ext uri="{FF2B5EF4-FFF2-40B4-BE49-F238E27FC236}">
                <a16:creationId xmlns:a16="http://schemas.microsoft.com/office/drawing/2014/main" id="{C1148578-D0E8-46A7-BE9E-A685F73F80C5}"/>
              </a:ext>
            </a:extLst>
          </p:cNvPr>
          <p:cNvSpPr>
            <a:spLocks noChangeAspect="1"/>
          </p:cNvSpPr>
          <p:nvPr userDrawn="1"/>
        </p:nvSpPr>
        <p:spPr>
          <a:xfrm>
            <a:off x="3602731" y="1458150"/>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É</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0" name="Rounded Rectangle 88">
            <a:extLst>
              <a:ext uri="{FF2B5EF4-FFF2-40B4-BE49-F238E27FC236}">
                <a16:creationId xmlns:a16="http://schemas.microsoft.com/office/drawing/2014/main" id="{906D1506-AB43-415F-ACFA-57B7AC7D85D9}"/>
              </a:ext>
            </a:extLst>
          </p:cNvPr>
          <p:cNvSpPr>
            <a:spLocks noChangeAspect="1"/>
          </p:cNvSpPr>
          <p:nvPr userDrawn="1"/>
        </p:nvSpPr>
        <p:spPr>
          <a:xfrm>
            <a:off x="3602731" y="1098463"/>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V</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1" name="Rounded Rectangle 89">
            <a:extLst>
              <a:ext uri="{FF2B5EF4-FFF2-40B4-BE49-F238E27FC236}">
                <a16:creationId xmlns:a16="http://schemas.microsoft.com/office/drawing/2014/main" id="{26CE3A25-879A-49C6-A7B0-3760C68C5907}"/>
              </a:ext>
            </a:extLst>
          </p:cNvPr>
          <p:cNvSpPr>
            <a:spLocks noChangeAspect="1"/>
          </p:cNvSpPr>
          <p:nvPr userDrawn="1"/>
        </p:nvSpPr>
        <p:spPr>
          <a:xfrm>
            <a:off x="2941000"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U</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2" name="Rounded Rectangle 90">
            <a:extLst>
              <a:ext uri="{FF2B5EF4-FFF2-40B4-BE49-F238E27FC236}">
                <a16:creationId xmlns:a16="http://schemas.microsoft.com/office/drawing/2014/main" id="{A6306CDC-4853-406E-B50B-C44397C85825}"/>
              </a:ext>
            </a:extLst>
          </p:cNvPr>
          <p:cNvSpPr>
            <a:spLocks noChangeAspect="1"/>
          </p:cNvSpPr>
          <p:nvPr userDrawn="1"/>
        </p:nvSpPr>
        <p:spPr>
          <a:xfrm>
            <a:off x="3267103"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3" name="Rounded Rectangle 91">
            <a:extLst>
              <a:ext uri="{FF2B5EF4-FFF2-40B4-BE49-F238E27FC236}">
                <a16:creationId xmlns:a16="http://schemas.microsoft.com/office/drawing/2014/main" id="{D6A039DB-0A26-4CE9-BD83-866348F57EF8}"/>
              </a:ext>
            </a:extLst>
          </p:cNvPr>
          <p:cNvSpPr>
            <a:spLocks noChangeAspect="1"/>
          </p:cNvSpPr>
          <p:nvPr userDrawn="1"/>
        </p:nvSpPr>
        <p:spPr>
          <a:xfrm>
            <a:off x="3919309"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P</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4" name="Rounded Rectangle 92">
            <a:extLst>
              <a:ext uri="{FF2B5EF4-FFF2-40B4-BE49-F238E27FC236}">
                <a16:creationId xmlns:a16="http://schemas.microsoft.com/office/drawing/2014/main" id="{40FC809A-D939-4E3B-8A5B-EC32C905B432}"/>
              </a:ext>
            </a:extLst>
          </p:cNvPr>
          <p:cNvSpPr>
            <a:spLocks noChangeAspect="1"/>
          </p:cNvSpPr>
          <p:nvPr userDrawn="1"/>
        </p:nvSpPr>
        <p:spPr>
          <a:xfrm>
            <a:off x="4245412"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C</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5" name="Rounded Rectangle 93">
            <a:extLst>
              <a:ext uri="{FF2B5EF4-FFF2-40B4-BE49-F238E27FC236}">
                <a16:creationId xmlns:a16="http://schemas.microsoft.com/office/drawing/2014/main" id="{8AFA3E56-17CD-4757-8FD4-CBD71AD6FD7F}"/>
              </a:ext>
            </a:extLst>
          </p:cNvPr>
          <p:cNvSpPr>
            <a:spLocks noChangeAspect="1"/>
          </p:cNvSpPr>
          <p:nvPr userDrawn="1"/>
        </p:nvSpPr>
        <p:spPr>
          <a:xfrm>
            <a:off x="4571513"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O</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6" name="Rounded Rectangle 94">
            <a:extLst>
              <a:ext uri="{FF2B5EF4-FFF2-40B4-BE49-F238E27FC236}">
                <a16:creationId xmlns:a16="http://schemas.microsoft.com/office/drawing/2014/main" id="{3D939161-C509-4F35-9A4C-8C4D3734A931}"/>
              </a:ext>
            </a:extLst>
          </p:cNvPr>
          <p:cNvSpPr>
            <a:spLocks noChangeAspect="1"/>
          </p:cNvSpPr>
          <p:nvPr userDrawn="1"/>
        </p:nvSpPr>
        <p:spPr>
          <a:xfrm>
            <a:off x="2614897" y="1817835"/>
            <a:ext cx="307655" cy="340002"/>
          </a:xfrm>
          <a:prstGeom prst="roundRect">
            <a:avLst/>
          </a:prstGeom>
          <a:solidFill>
            <a:srgbClr val="00579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E</a:t>
            </a:r>
            <a:endParaRPr kumimoji="0" lang="de-CH" sz="1000" b="1"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7" name="Rounded Rectangle 95">
            <a:extLst>
              <a:ext uri="{FF2B5EF4-FFF2-40B4-BE49-F238E27FC236}">
                <a16:creationId xmlns:a16="http://schemas.microsoft.com/office/drawing/2014/main" id="{ABE6E64F-4B1A-44F0-88EB-F5748B085060}"/>
              </a:ext>
            </a:extLst>
          </p:cNvPr>
          <p:cNvSpPr>
            <a:spLocks noChangeAspect="1"/>
          </p:cNvSpPr>
          <p:nvPr userDrawn="1"/>
        </p:nvSpPr>
        <p:spPr>
          <a:xfrm>
            <a:off x="4242834" y="2538455"/>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8" name="Rounded Rectangle 96">
            <a:extLst>
              <a:ext uri="{FF2B5EF4-FFF2-40B4-BE49-F238E27FC236}">
                <a16:creationId xmlns:a16="http://schemas.microsoft.com/office/drawing/2014/main" id="{257A8531-0762-4508-AE9C-85497CCA5120}"/>
              </a:ext>
            </a:extLst>
          </p:cNvPr>
          <p:cNvSpPr>
            <a:spLocks noChangeAspect="1"/>
          </p:cNvSpPr>
          <p:nvPr userDrawn="1"/>
        </p:nvSpPr>
        <p:spPr>
          <a:xfrm>
            <a:off x="4242834" y="2178145"/>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39" name="Rounded Rectangle 97">
            <a:extLst>
              <a:ext uri="{FF2B5EF4-FFF2-40B4-BE49-F238E27FC236}">
                <a16:creationId xmlns:a16="http://schemas.microsoft.com/office/drawing/2014/main" id="{A42893FD-F1F8-4776-968E-5F9B7CC13BFB}"/>
              </a:ext>
            </a:extLst>
          </p:cNvPr>
          <p:cNvSpPr>
            <a:spLocks noChangeAspect="1"/>
          </p:cNvSpPr>
          <p:nvPr userDrawn="1"/>
        </p:nvSpPr>
        <p:spPr>
          <a:xfrm>
            <a:off x="4242834" y="3258537"/>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0" name="Rounded Rectangle 98">
            <a:extLst>
              <a:ext uri="{FF2B5EF4-FFF2-40B4-BE49-F238E27FC236}">
                <a16:creationId xmlns:a16="http://schemas.microsoft.com/office/drawing/2014/main" id="{4D7D1609-C10A-4C27-BAE1-18D1EF8E5FDF}"/>
              </a:ext>
            </a:extLst>
          </p:cNvPr>
          <p:cNvSpPr>
            <a:spLocks noChangeAspect="1"/>
          </p:cNvSpPr>
          <p:nvPr userDrawn="1"/>
        </p:nvSpPr>
        <p:spPr>
          <a:xfrm>
            <a:off x="4242834" y="2898765"/>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E</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1" name="Rounded Rectangle 99">
            <a:extLst>
              <a:ext uri="{FF2B5EF4-FFF2-40B4-BE49-F238E27FC236}">
                <a16:creationId xmlns:a16="http://schemas.microsoft.com/office/drawing/2014/main" id="{EBEA4EDC-80C8-40CE-A83F-A4AF2E1C7A3C}"/>
              </a:ext>
            </a:extLst>
          </p:cNvPr>
          <p:cNvSpPr>
            <a:spLocks noChangeAspect="1"/>
          </p:cNvSpPr>
          <p:nvPr userDrawn="1"/>
        </p:nvSpPr>
        <p:spPr>
          <a:xfrm>
            <a:off x="3270330"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2" name="Rounded Rectangle 100">
            <a:extLst>
              <a:ext uri="{FF2B5EF4-FFF2-40B4-BE49-F238E27FC236}">
                <a16:creationId xmlns:a16="http://schemas.microsoft.com/office/drawing/2014/main" id="{7B0E8A8F-7E99-4BC6-9598-8AE68117F938}"/>
              </a:ext>
            </a:extLst>
          </p:cNvPr>
          <p:cNvSpPr>
            <a:spLocks noChangeAspect="1"/>
          </p:cNvSpPr>
          <p:nvPr userDrawn="1"/>
        </p:nvSpPr>
        <p:spPr>
          <a:xfrm>
            <a:off x="2304176" y="3252830"/>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L</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3" name="Rounded Rectangle 101">
            <a:extLst>
              <a:ext uri="{FF2B5EF4-FFF2-40B4-BE49-F238E27FC236}">
                <a16:creationId xmlns:a16="http://schemas.microsoft.com/office/drawing/2014/main" id="{3672712C-299F-470D-AFA6-4C870422ECE0}"/>
              </a:ext>
            </a:extLst>
          </p:cNvPr>
          <p:cNvSpPr>
            <a:spLocks noChangeAspect="1"/>
          </p:cNvSpPr>
          <p:nvPr userDrawn="1"/>
        </p:nvSpPr>
        <p:spPr>
          <a:xfrm>
            <a:off x="2621994"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Ä</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4" name="Rounded Rectangle 102">
            <a:extLst>
              <a:ext uri="{FF2B5EF4-FFF2-40B4-BE49-F238E27FC236}">
                <a16:creationId xmlns:a16="http://schemas.microsoft.com/office/drawing/2014/main" id="{CD029A4E-F33B-4F42-BC04-7EC41C2E9E31}"/>
              </a:ext>
            </a:extLst>
          </p:cNvPr>
          <p:cNvSpPr>
            <a:spLocks noChangeAspect="1"/>
          </p:cNvSpPr>
          <p:nvPr userDrawn="1"/>
        </p:nvSpPr>
        <p:spPr>
          <a:xfrm>
            <a:off x="2946162"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N</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5" name="Rounded Rectangle 103">
            <a:extLst>
              <a:ext uri="{FF2B5EF4-FFF2-40B4-BE49-F238E27FC236}">
                <a16:creationId xmlns:a16="http://schemas.microsoft.com/office/drawing/2014/main" id="{3A488ECA-DB20-4DCC-988C-2B629B3726D5}"/>
              </a:ext>
            </a:extLst>
          </p:cNvPr>
          <p:cNvSpPr>
            <a:spLocks noChangeAspect="1"/>
          </p:cNvSpPr>
          <p:nvPr userDrawn="1"/>
        </p:nvSpPr>
        <p:spPr>
          <a:xfrm>
            <a:off x="3594498"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F</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6" name="Rounded Rectangle 104">
            <a:extLst>
              <a:ext uri="{FF2B5EF4-FFF2-40B4-BE49-F238E27FC236}">
                <a16:creationId xmlns:a16="http://schemas.microsoft.com/office/drawing/2014/main" id="{92C0D400-D893-4C25-8E2A-32E0A0CFDE5F}"/>
              </a:ext>
            </a:extLst>
          </p:cNvPr>
          <p:cNvSpPr>
            <a:spLocks noChangeAspect="1"/>
          </p:cNvSpPr>
          <p:nvPr userDrawn="1"/>
        </p:nvSpPr>
        <p:spPr>
          <a:xfrm>
            <a:off x="3918666"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Ö</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7" name="Rounded Rectangle 105">
            <a:extLst>
              <a:ext uri="{FF2B5EF4-FFF2-40B4-BE49-F238E27FC236}">
                <a16:creationId xmlns:a16="http://schemas.microsoft.com/office/drawing/2014/main" id="{887B2E73-E372-414F-9670-6919994B2704}"/>
              </a:ext>
            </a:extLst>
          </p:cNvPr>
          <p:cNvSpPr>
            <a:spLocks noChangeAspect="1"/>
          </p:cNvSpPr>
          <p:nvPr userDrawn="1"/>
        </p:nvSpPr>
        <p:spPr>
          <a:xfrm>
            <a:off x="4567002"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S</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8" name="Rounded Rectangle 106">
            <a:extLst>
              <a:ext uri="{FF2B5EF4-FFF2-40B4-BE49-F238E27FC236}">
                <a16:creationId xmlns:a16="http://schemas.microsoft.com/office/drawing/2014/main" id="{0D88197C-B382-4764-9C6E-83DCEBCDA112}"/>
              </a:ext>
            </a:extLst>
          </p:cNvPr>
          <p:cNvSpPr>
            <a:spLocks noChangeAspect="1"/>
          </p:cNvSpPr>
          <p:nvPr userDrawn="1"/>
        </p:nvSpPr>
        <p:spPr>
          <a:xfrm>
            <a:off x="4891170"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Ä</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49" name="Rounded Rectangle 107">
            <a:extLst>
              <a:ext uri="{FF2B5EF4-FFF2-40B4-BE49-F238E27FC236}">
                <a16:creationId xmlns:a16="http://schemas.microsoft.com/office/drawing/2014/main" id="{11375B5B-3D9E-4286-BBF2-6FD15D89D5EC}"/>
              </a:ext>
            </a:extLst>
          </p:cNvPr>
          <p:cNvSpPr>
            <a:spLocks noChangeAspect="1"/>
          </p:cNvSpPr>
          <p:nvPr userDrawn="1"/>
        </p:nvSpPr>
        <p:spPr>
          <a:xfrm>
            <a:off x="5215338"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K</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0" name="Rounded Rectangle 108">
            <a:extLst>
              <a:ext uri="{FF2B5EF4-FFF2-40B4-BE49-F238E27FC236}">
                <a16:creationId xmlns:a16="http://schemas.microsoft.com/office/drawing/2014/main" id="{7D050F80-A3E1-4CA7-9608-1DBF56974B1D}"/>
              </a:ext>
            </a:extLst>
          </p:cNvPr>
          <p:cNvSpPr>
            <a:spLocks noChangeAspect="1"/>
          </p:cNvSpPr>
          <p:nvPr userDrawn="1"/>
        </p:nvSpPr>
        <p:spPr>
          <a:xfrm>
            <a:off x="5539506"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1" name="Rounded Rectangle 109">
            <a:extLst>
              <a:ext uri="{FF2B5EF4-FFF2-40B4-BE49-F238E27FC236}">
                <a16:creationId xmlns:a16="http://schemas.microsoft.com/office/drawing/2014/main" id="{0B62E428-0605-4CC0-97E5-7418361A3BF6}"/>
              </a:ext>
            </a:extLst>
          </p:cNvPr>
          <p:cNvSpPr>
            <a:spLocks noChangeAspect="1"/>
          </p:cNvSpPr>
          <p:nvPr userDrawn="1"/>
        </p:nvSpPr>
        <p:spPr>
          <a:xfrm>
            <a:off x="6187842"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N</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2" name="Rounded Rectangle 110">
            <a:extLst>
              <a:ext uri="{FF2B5EF4-FFF2-40B4-BE49-F238E27FC236}">
                <a16:creationId xmlns:a16="http://schemas.microsoft.com/office/drawing/2014/main" id="{B9D3DB0E-FE4B-4247-AF6D-BB80EFA2544F}"/>
              </a:ext>
            </a:extLst>
          </p:cNvPr>
          <p:cNvSpPr>
            <a:spLocks noChangeAspect="1"/>
          </p:cNvSpPr>
          <p:nvPr userDrawn="1"/>
        </p:nvSpPr>
        <p:spPr>
          <a:xfrm>
            <a:off x="6512010"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G</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3" name="Rounded Rectangle 111">
            <a:extLst>
              <a:ext uri="{FF2B5EF4-FFF2-40B4-BE49-F238E27FC236}">
                <a16:creationId xmlns:a16="http://schemas.microsoft.com/office/drawing/2014/main" id="{CD03A8ED-A4FD-413A-98FF-E0F57AF897D7}"/>
              </a:ext>
            </a:extLst>
          </p:cNvPr>
          <p:cNvSpPr>
            <a:spLocks noChangeAspect="1"/>
          </p:cNvSpPr>
          <p:nvPr userDrawn="1"/>
        </p:nvSpPr>
        <p:spPr>
          <a:xfrm>
            <a:off x="6836178"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4" name="Rounded Rectangle 112">
            <a:extLst>
              <a:ext uri="{FF2B5EF4-FFF2-40B4-BE49-F238E27FC236}">
                <a16:creationId xmlns:a16="http://schemas.microsoft.com/office/drawing/2014/main" id="{8CB96822-ED7C-4605-B85B-F0E9BEA0BED4}"/>
              </a:ext>
            </a:extLst>
          </p:cNvPr>
          <p:cNvSpPr>
            <a:spLocks noChangeAspect="1"/>
          </p:cNvSpPr>
          <p:nvPr userDrawn="1"/>
        </p:nvSpPr>
        <p:spPr>
          <a:xfrm>
            <a:off x="7160353"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5" name="Rounded Rectangle 113">
            <a:extLst>
              <a:ext uri="{FF2B5EF4-FFF2-40B4-BE49-F238E27FC236}">
                <a16:creationId xmlns:a16="http://schemas.microsoft.com/office/drawing/2014/main" id="{E3CA7C49-65FE-4232-AF25-962F57AD6805}"/>
              </a:ext>
            </a:extLst>
          </p:cNvPr>
          <p:cNvSpPr>
            <a:spLocks noChangeAspect="1"/>
          </p:cNvSpPr>
          <p:nvPr userDrawn="1"/>
        </p:nvSpPr>
        <p:spPr>
          <a:xfrm>
            <a:off x="5863674" y="3258537"/>
            <a:ext cx="307655" cy="340002"/>
          </a:xfrm>
          <a:prstGeom prst="roundRect">
            <a:avLst/>
          </a:prstGeom>
          <a:solidFill>
            <a:srgbClr val="C6C6C6"/>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I</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6" name="Rounded Rectangle 114">
            <a:extLst>
              <a:ext uri="{FF2B5EF4-FFF2-40B4-BE49-F238E27FC236}">
                <a16:creationId xmlns:a16="http://schemas.microsoft.com/office/drawing/2014/main" id="{9694B176-95FD-4A6F-BCFE-AF4876293903}"/>
              </a:ext>
            </a:extLst>
          </p:cNvPr>
          <p:cNvSpPr>
            <a:spLocks noChangeAspect="1"/>
          </p:cNvSpPr>
          <p:nvPr userDrawn="1"/>
        </p:nvSpPr>
        <p:spPr>
          <a:xfrm>
            <a:off x="6836480" y="1457292"/>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7" name="Rounded Rectangle 115">
            <a:extLst>
              <a:ext uri="{FF2B5EF4-FFF2-40B4-BE49-F238E27FC236}">
                <a16:creationId xmlns:a16="http://schemas.microsoft.com/office/drawing/2014/main" id="{690F7916-4B72-48FC-8495-82FE2D9720A4}"/>
              </a:ext>
            </a:extLst>
          </p:cNvPr>
          <p:cNvSpPr>
            <a:spLocks noChangeAspect="1"/>
          </p:cNvSpPr>
          <p:nvPr userDrawn="1"/>
        </p:nvSpPr>
        <p:spPr>
          <a:xfrm>
            <a:off x="6836480" y="1817807"/>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C</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8" name="Rounded Rectangle 116">
            <a:extLst>
              <a:ext uri="{FF2B5EF4-FFF2-40B4-BE49-F238E27FC236}">
                <a16:creationId xmlns:a16="http://schemas.microsoft.com/office/drawing/2014/main" id="{71E97645-E49B-485D-8F61-1A9AE083877E}"/>
              </a:ext>
            </a:extLst>
          </p:cNvPr>
          <p:cNvSpPr>
            <a:spLocks noChangeAspect="1"/>
          </p:cNvSpPr>
          <p:nvPr userDrawn="1"/>
        </p:nvSpPr>
        <p:spPr>
          <a:xfrm>
            <a:off x="6836480" y="2538835"/>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M</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59" name="Rounded Rectangle 117">
            <a:extLst>
              <a:ext uri="{FF2B5EF4-FFF2-40B4-BE49-F238E27FC236}">
                <a16:creationId xmlns:a16="http://schemas.microsoft.com/office/drawing/2014/main" id="{5F9C73DE-16C5-4E4E-A140-F99A6C1DF392}"/>
              </a:ext>
            </a:extLst>
          </p:cNvPr>
          <p:cNvSpPr>
            <a:spLocks noChangeAspect="1"/>
          </p:cNvSpPr>
          <p:nvPr userDrawn="1"/>
        </p:nvSpPr>
        <p:spPr>
          <a:xfrm>
            <a:off x="6836480" y="2178321"/>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H</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0" name="Rounded Rectangle 118">
            <a:extLst>
              <a:ext uri="{FF2B5EF4-FFF2-40B4-BE49-F238E27FC236}">
                <a16:creationId xmlns:a16="http://schemas.microsoft.com/office/drawing/2014/main" id="{F2920BAA-5500-40FB-8345-6B606062AA7F}"/>
              </a:ext>
            </a:extLst>
          </p:cNvPr>
          <p:cNvSpPr>
            <a:spLocks noChangeAspect="1"/>
          </p:cNvSpPr>
          <p:nvPr userDrawn="1"/>
        </p:nvSpPr>
        <p:spPr>
          <a:xfrm>
            <a:off x="6836480" y="2899350"/>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E</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1" name="Rounded Rectangle 119">
            <a:extLst>
              <a:ext uri="{FF2B5EF4-FFF2-40B4-BE49-F238E27FC236}">
                <a16:creationId xmlns:a16="http://schemas.microsoft.com/office/drawing/2014/main" id="{19344B65-CACB-4263-9B6D-75236B50C14B}"/>
              </a:ext>
            </a:extLst>
          </p:cNvPr>
          <p:cNvSpPr>
            <a:spLocks noChangeAspect="1"/>
          </p:cNvSpPr>
          <p:nvPr userDrawn="1"/>
        </p:nvSpPr>
        <p:spPr>
          <a:xfrm>
            <a:off x="1003425"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O</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2" name="Rounded Rectangle 120">
            <a:extLst>
              <a:ext uri="{FF2B5EF4-FFF2-40B4-BE49-F238E27FC236}">
                <a16:creationId xmlns:a16="http://schemas.microsoft.com/office/drawing/2014/main" id="{4305664A-612C-4F15-9F2C-53AC5EF04905}"/>
              </a:ext>
            </a:extLst>
          </p:cNvPr>
          <p:cNvSpPr>
            <a:spLocks noChangeAspect="1"/>
          </p:cNvSpPr>
          <p:nvPr userDrawn="1"/>
        </p:nvSpPr>
        <p:spPr>
          <a:xfrm>
            <a:off x="2628865"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3" name="Rounded Rectangle 121">
            <a:extLst>
              <a:ext uri="{FF2B5EF4-FFF2-40B4-BE49-F238E27FC236}">
                <a16:creationId xmlns:a16="http://schemas.microsoft.com/office/drawing/2014/main" id="{26C54B5C-56D5-4C62-87FE-F19F77457D1C}"/>
              </a:ext>
            </a:extLst>
          </p:cNvPr>
          <p:cNvSpPr>
            <a:spLocks noChangeAspect="1"/>
          </p:cNvSpPr>
          <p:nvPr userDrawn="1"/>
        </p:nvSpPr>
        <p:spPr>
          <a:xfrm>
            <a:off x="1978689"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4" name="Rounded Rectangle 122">
            <a:extLst>
              <a:ext uri="{FF2B5EF4-FFF2-40B4-BE49-F238E27FC236}">
                <a16:creationId xmlns:a16="http://schemas.microsoft.com/office/drawing/2014/main" id="{3A9E7ABE-501A-4E1F-93E8-54C5C6F2D67F}"/>
              </a:ext>
            </a:extLst>
          </p:cNvPr>
          <p:cNvSpPr>
            <a:spLocks noChangeAspect="1"/>
          </p:cNvSpPr>
          <p:nvPr userDrawn="1"/>
        </p:nvSpPr>
        <p:spPr>
          <a:xfrm>
            <a:off x="1653601"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H</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5" name="Rounded Rectangle 123">
            <a:extLst>
              <a:ext uri="{FF2B5EF4-FFF2-40B4-BE49-F238E27FC236}">
                <a16:creationId xmlns:a16="http://schemas.microsoft.com/office/drawing/2014/main" id="{0E86436E-30B1-4679-9452-C4F574EAD1D6}"/>
              </a:ext>
            </a:extLst>
          </p:cNvPr>
          <p:cNvSpPr>
            <a:spLocks noChangeAspect="1"/>
          </p:cNvSpPr>
          <p:nvPr userDrawn="1"/>
        </p:nvSpPr>
        <p:spPr>
          <a:xfrm>
            <a:off x="1328513"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T</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6" name="Rounded Rectangle 124">
            <a:extLst>
              <a:ext uri="{FF2B5EF4-FFF2-40B4-BE49-F238E27FC236}">
                <a16:creationId xmlns:a16="http://schemas.microsoft.com/office/drawing/2014/main" id="{068E6991-34BA-4D14-82C3-66F0808DF119}"/>
              </a:ext>
            </a:extLst>
          </p:cNvPr>
          <p:cNvSpPr>
            <a:spLocks noChangeAspect="1"/>
          </p:cNvSpPr>
          <p:nvPr userDrawn="1"/>
        </p:nvSpPr>
        <p:spPr>
          <a:xfrm>
            <a:off x="678337" y="2536972"/>
            <a:ext cx="307655" cy="340002"/>
          </a:xfrm>
          <a:prstGeom prst="roundRect">
            <a:avLst/>
          </a:prstGeom>
          <a:solidFill>
            <a:srgbClr val="00A6F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G</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7" name="Rounded Rectangle 125">
            <a:extLst>
              <a:ext uri="{FF2B5EF4-FFF2-40B4-BE49-F238E27FC236}">
                <a16:creationId xmlns:a16="http://schemas.microsoft.com/office/drawing/2014/main" id="{878230EF-9580-4080-A769-129AFEB47806}"/>
              </a:ext>
            </a:extLst>
          </p:cNvPr>
          <p:cNvSpPr>
            <a:spLocks noChangeAspect="1"/>
          </p:cNvSpPr>
          <p:nvPr userDrawn="1"/>
        </p:nvSpPr>
        <p:spPr>
          <a:xfrm>
            <a:off x="2304176" y="2172973"/>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R</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8" name="Rounded Rectangle 126">
            <a:extLst>
              <a:ext uri="{FF2B5EF4-FFF2-40B4-BE49-F238E27FC236}">
                <a16:creationId xmlns:a16="http://schemas.microsoft.com/office/drawing/2014/main" id="{5D68A8C4-3D42-4A59-8BDA-A4A99E988804}"/>
              </a:ext>
            </a:extLst>
          </p:cNvPr>
          <p:cNvSpPr>
            <a:spLocks noChangeAspect="1"/>
          </p:cNvSpPr>
          <p:nvPr userDrawn="1"/>
        </p:nvSpPr>
        <p:spPr>
          <a:xfrm>
            <a:off x="2303777" y="2532925"/>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E</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69" name="Rounded Rectangle 127">
            <a:extLst>
              <a:ext uri="{FF2B5EF4-FFF2-40B4-BE49-F238E27FC236}">
                <a16:creationId xmlns:a16="http://schemas.microsoft.com/office/drawing/2014/main" id="{41C195D4-7916-46B4-B8CC-6681619A7FDD}"/>
              </a:ext>
            </a:extLst>
          </p:cNvPr>
          <p:cNvSpPr>
            <a:spLocks noChangeAspect="1"/>
          </p:cNvSpPr>
          <p:nvPr userDrawn="1"/>
        </p:nvSpPr>
        <p:spPr>
          <a:xfrm>
            <a:off x="2304176" y="2892878"/>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0" name="Rounded Rectangle 128">
            <a:extLst>
              <a:ext uri="{FF2B5EF4-FFF2-40B4-BE49-F238E27FC236}">
                <a16:creationId xmlns:a16="http://schemas.microsoft.com/office/drawing/2014/main" id="{68A2996D-2EC5-43FB-8D47-E29CE9D05E21}"/>
              </a:ext>
            </a:extLst>
          </p:cNvPr>
          <p:cNvSpPr>
            <a:spLocks noChangeAspect="1"/>
          </p:cNvSpPr>
          <p:nvPr userDrawn="1"/>
        </p:nvSpPr>
        <p:spPr>
          <a:xfrm>
            <a:off x="2304176" y="3612781"/>
            <a:ext cx="307655" cy="340002"/>
          </a:xfrm>
          <a:prstGeom prst="roundRect">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E</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1" name="Rounded Rectangle 129">
            <a:extLst>
              <a:ext uri="{FF2B5EF4-FFF2-40B4-BE49-F238E27FC236}">
                <a16:creationId xmlns:a16="http://schemas.microsoft.com/office/drawing/2014/main" id="{DCABA87A-9ED7-4672-BFB2-B2F30740FB79}"/>
              </a:ext>
            </a:extLst>
          </p:cNvPr>
          <p:cNvSpPr>
            <a:spLocks noChangeAspect="1"/>
          </p:cNvSpPr>
          <p:nvPr userDrawn="1"/>
        </p:nvSpPr>
        <p:spPr>
          <a:xfrm>
            <a:off x="6512108"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T</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2" name="Rounded Rectangle 130">
            <a:extLst>
              <a:ext uri="{FF2B5EF4-FFF2-40B4-BE49-F238E27FC236}">
                <a16:creationId xmlns:a16="http://schemas.microsoft.com/office/drawing/2014/main" id="{90AD5AE2-64A6-4FBD-BBE1-2A62F5FCEA41}"/>
              </a:ext>
            </a:extLst>
          </p:cNvPr>
          <p:cNvSpPr>
            <a:spLocks noChangeAspect="1"/>
          </p:cNvSpPr>
          <p:nvPr userDrawn="1"/>
        </p:nvSpPr>
        <p:spPr>
          <a:xfrm>
            <a:off x="7485224"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I</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3" name="Rounded Rectangle 131">
            <a:extLst>
              <a:ext uri="{FF2B5EF4-FFF2-40B4-BE49-F238E27FC236}">
                <a16:creationId xmlns:a16="http://schemas.microsoft.com/office/drawing/2014/main" id="{A7429799-54E9-4EB3-8551-431C0CCFA974}"/>
              </a:ext>
            </a:extLst>
          </p:cNvPr>
          <p:cNvSpPr>
            <a:spLocks noChangeAspect="1"/>
          </p:cNvSpPr>
          <p:nvPr userDrawn="1"/>
        </p:nvSpPr>
        <p:spPr>
          <a:xfrm>
            <a:off x="7160852"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P</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4" name="Rounded Rectangle 132">
            <a:extLst>
              <a:ext uri="{FF2B5EF4-FFF2-40B4-BE49-F238E27FC236}">
                <a16:creationId xmlns:a16="http://schemas.microsoft.com/office/drawing/2014/main" id="{E16CDCA1-7206-420E-B4E8-E64D0D096BFF}"/>
              </a:ext>
            </a:extLst>
          </p:cNvPr>
          <p:cNvSpPr>
            <a:spLocks noChangeAspect="1"/>
          </p:cNvSpPr>
          <p:nvPr userDrawn="1"/>
        </p:nvSpPr>
        <p:spPr>
          <a:xfrm>
            <a:off x="6187736"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L</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5" name="Rounded Rectangle 133">
            <a:extLst>
              <a:ext uri="{FF2B5EF4-FFF2-40B4-BE49-F238E27FC236}">
                <a16:creationId xmlns:a16="http://schemas.microsoft.com/office/drawing/2014/main" id="{4126DB95-9495-4906-915A-66332C8E4F36}"/>
              </a:ext>
            </a:extLst>
          </p:cNvPr>
          <p:cNvSpPr>
            <a:spLocks noChangeAspect="1"/>
          </p:cNvSpPr>
          <p:nvPr userDrawn="1"/>
        </p:nvSpPr>
        <p:spPr>
          <a:xfrm>
            <a:off x="5863364"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6" name="Rounded Rectangle 134">
            <a:extLst>
              <a:ext uri="{FF2B5EF4-FFF2-40B4-BE49-F238E27FC236}">
                <a16:creationId xmlns:a16="http://schemas.microsoft.com/office/drawing/2014/main" id="{91F28F39-DE0A-4B0B-9D8C-81CC3C821071}"/>
              </a:ext>
            </a:extLst>
          </p:cNvPr>
          <p:cNvSpPr>
            <a:spLocks noChangeAspect="1"/>
          </p:cNvSpPr>
          <p:nvPr userDrawn="1"/>
        </p:nvSpPr>
        <p:spPr>
          <a:xfrm>
            <a:off x="5538992"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C</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7" name="Rounded Rectangle 135">
            <a:extLst>
              <a:ext uri="{FF2B5EF4-FFF2-40B4-BE49-F238E27FC236}">
                <a16:creationId xmlns:a16="http://schemas.microsoft.com/office/drawing/2014/main" id="{F92C3FAA-2FC2-49BE-943C-13721CBC2D99}"/>
              </a:ext>
            </a:extLst>
          </p:cNvPr>
          <p:cNvSpPr>
            <a:spLocks noChangeAspect="1"/>
          </p:cNvSpPr>
          <p:nvPr userDrawn="1"/>
        </p:nvSpPr>
        <p:spPr>
          <a:xfrm>
            <a:off x="5214620"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O</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8" name="Rounded Rectangle 136">
            <a:extLst>
              <a:ext uri="{FF2B5EF4-FFF2-40B4-BE49-F238E27FC236}">
                <a16:creationId xmlns:a16="http://schemas.microsoft.com/office/drawing/2014/main" id="{59EAB9D9-ECFA-4A01-86AF-187A2547918B}"/>
              </a:ext>
            </a:extLst>
          </p:cNvPr>
          <p:cNvSpPr>
            <a:spLocks noChangeAspect="1"/>
          </p:cNvSpPr>
          <p:nvPr userDrawn="1"/>
        </p:nvSpPr>
        <p:spPr>
          <a:xfrm>
            <a:off x="4890248"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L</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79" name="Rounded Rectangle 137">
            <a:extLst>
              <a:ext uri="{FF2B5EF4-FFF2-40B4-BE49-F238E27FC236}">
                <a16:creationId xmlns:a16="http://schemas.microsoft.com/office/drawing/2014/main" id="{92717EBF-3301-4229-ABD5-DFF435060494}"/>
              </a:ext>
            </a:extLst>
          </p:cNvPr>
          <p:cNvSpPr>
            <a:spLocks noChangeAspect="1"/>
          </p:cNvSpPr>
          <p:nvPr userDrawn="1"/>
        </p:nvSpPr>
        <p:spPr>
          <a:xfrm>
            <a:off x="8458338"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A</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80" name="Rounded Rectangle 138">
            <a:extLst>
              <a:ext uri="{FF2B5EF4-FFF2-40B4-BE49-F238E27FC236}">
                <a16:creationId xmlns:a16="http://schemas.microsoft.com/office/drawing/2014/main" id="{7868EBC5-11C1-4977-9E7A-3FE84288A019}"/>
              </a:ext>
            </a:extLst>
          </p:cNvPr>
          <p:cNvSpPr>
            <a:spLocks noChangeAspect="1"/>
          </p:cNvSpPr>
          <p:nvPr userDrawn="1"/>
        </p:nvSpPr>
        <p:spPr>
          <a:xfrm>
            <a:off x="8133968"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L</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
        <p:nvSpPr>
          <p:cNvPr id="81" name="Rounded Rectangle 139">
            <a:extLst>
              <a:ext uri="{FF2B5EF4-FFF2-40B4-BE49-F238E27FC236}">
                <a16:creationId xmlns:a16="http://schemas.microsoft.com/office/drawing/2014/main" id="{4F1D484F-33B1-4A43-9A5C-C865FDEAD00D}"/>
              </a:ext>
            </a:extLst>
          </p:cNvPr>
          <p:cNvSpPr>
            <a:spLocks noChangeAspect="1"/>
          </p:cNvSpPr>
          <p:nvPr userDrawn="1"/>
        </p:nvSpPr>
        <p:spPr>
          <a:xfrm>
            <a:off x="7809596" y="1457292"/>
            <a:ext cx="307655" cy="340002"/>
          </a:xfrm>
          <a:prstGeom prst="roundRect">
            <a:avLst/>
          </a:prstGeom>
          <a:solidFill>
            <a:schemeClr val="accent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rPr>
              <a:t>O</a:t>
            </a:r>
            <a:endParaRPr kumimoji="0" lang="de-CH" sz="1000" b="0" i="0" u="none" strike="noStrike" kern="0" cap="none" spc="0" normalizeH="0" baseline="0" noProof="0">
              <a:ln>
                <a:noFill/>
              </a:ln>
              <a:solidFill>
                <a:sysClr val="window" lastClr="FFFFFF"/>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7986216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ndex - 10 points">
    <p:spTree>
      <p:nvGrpSpPr>
        <p:cNvPr id="1" name=""/>
        <p:cNvGrpSpPr/>
        <p:nvPr/>
      </p:nvGrpSpPr>
      <p:grpSpPr>
        <a:xfrm>
          <a:off x="0" y="0"/>
          <a:ext cx="0" cy="0"/>
          <a:chOff x="0" y="0"/>
          <a:chExt cx="0" cy="0"/>
        </a:xfrm>
      </p:grpSpPr>
      <p:pic>
        <p:nvPicPr>
          <p:cNvPr id="47" name="Picture 1" descr="C:\Users\EURDLO1\Downloads\business-meeting-background-ZR84CNW.jpg">
            <a:extLst>
              <a:ext uri="{FF2B5EF4-FFF2-40B4-BE49-F238E27FC236}">
                <a16:creationId xmlns:a16="http://schemas.microsoft.com/office/drawing/2014/main" id="{9AAC2A33-3E10-4C2E-AF9B-A5EFF399A447}"/>
              </a:ext>
            </a:extLst>
          </p:cNvPr>
          <p:cNvPicPr>
            <a:picLocks noChangeAspect="1" noChangeArrowheads="1"/>
          </p:cNvPicPr>
          <p:nvPr userDrawn="1"/>
        </p:nvPicPr>
        <p:blipFill>
          <a:blip r:embed="rId2" cstate="print">
            <a:lum bright="70000" contrast="-70000"/>
          </a:blip>
          <a:srcRect/>
          <a:stretch>
            <a:fillRect/>
          </a:stretch>
        </p:blipFill>
        <p:spPr bwMode="auto">
          <a:xfrm flipH="1">
            <a:off x="-1" y="0"/>
            <a:ext cx="9144000" cy="5715000"/>
          </a:xfrm>
          <a:prstGeom prst="rect">
            <a:avLst/>
          </a:prstGeom>
          <a:noFill/>
        </p:spPr>
      </p:pic>
      <p:sp>
        <p:nvSpPr>
          <p:cNvPr id="207" name="Freeform 9">
            <a:extLst>
              <a:ext uri="{FF2B5EF4-FFF2-40B4-BE49-F238E27FC236}">
                <a16:creationId xmlns:a16="http://schemas.microsoft.com/office/drawing/2014/main" id="{00062EE7-4151-4404-B1F0-E9DE356EA19F}"/>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08" name="Freeform 10">
            <a:extLst>
              <a:ext uri="{FF2B5EF4-FFF2-40B4-BE49-F238E27FC236}">
                <a16:creationId xmlns:a16="http://schemas.microsoft.com/office/drawing/2014/main" id="{5D2A5473-DAA8-484E-ACD2-E8ACA78E327D}"/>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cxnSp>
        <p:nvCxnSpPr>
          <p:cNvPr id="32" name="Straight Connector 31"/>
          <p:cNvCxnSpPr/>
          <p:nvPr userDrawn="1"/>
        </p:nvCxnSpPr>
        <p:spPr>
          <a:xfrm>
            <a:off x="1562895" y="5520540"/>
            <a:ext cx="7446963"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134144"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39"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286953" y="5163777"/>
            <a:ext cx="1503004" cy="420034"/>
          </a:xfrm>
          <a:prstGeom prst="rect">
            <a:avLst/>
          </a:prstGeom>
          <a:noFill/>
        </p:spPr>
      </p:pic>
      <p:sp>
        <p:nvSpPr>
          <p:cNvPr id="85"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sp>
        <p:nvSpPr>
          <p:cNvPr id="41" name="Diamond 40">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itle 1">
            <a:extLst>
              <a:ext uri="{FF2B5EF4-FFF2-40B4-BE49-F238E27FC236}">
                <a16:creationId xmlns:a16="http://schemas.microsoft.com/office/drawing/2014/main" id="{E2879856-E4D1-4279-948A-7FC7448CC9D2}"/>
              </a:ext>
            </a:extLst>
          </p:cNvPr>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a:t>
            </a:r>
            <a:endParaRPr lang="de-CH"/>
          </a:p>
        </p:txBody>
      </p:sp>
      <p:pic>
        <p:nvPicPr>
          <p:cNvPr id="48" name="Picture 2">
            <a:extLst>
              <a:ext uri="{FF2B5EF4-FFF2-40B4-BE49-F238E27FC236}">
                <a16:creationId xmlns:a16="http://schemas.microsoft.com/office/drawing/2014/main" id="{C5DD342C-4C6D-4230-AB15-3823DD62CDE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49" name="Picture 2">
            <a:extLst>
              <a:ext uri="{FF2B5EF4-FFF2-40B4-BE49-F238E27FC236}">
                <a16:creationId xmlns:a16="http://schemas.microsoft.com/office/drawing/2014/main" id="{3C7EAA88-D101-487D-A62C-9484EB4B5059}"/>
              </a:ext>
            </a:extLst>
          </p:cNvPr>
          <p:cNvPicPr>
            <a:picLocks noChangeAspect="1" noChangeArrowheads="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72" name="Text Placeholder 46">
            <a:extLst>
              <a:ext uri="{FF2B5EF4-FFF2-40B4-BE49-F238E27FC236}">
                <a16:creationId xmlns:a16="http://schemas.microsoft.com/office/drawing/2014/main" id="{81F000F1-3410-4053-A2D4-CB9420B3A934}"/>
              </a:ext>
            </a:extLst>
          </p:cNvPr>
          <p:cNvSpPr>
            <a:spLocks noGrp="1"/>
          </p:cNvSpPr>
          <p:nvPr>
            <p:ph type="body" sz="quarter" idx="13"/>
          </p:nvPr>
        </p:nvSpPr>
        <p:spPr>
          <a:xfrm>
            <a:off x="1475656" y="1163950"/>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3" name="Text Placeholder 46">
            <a:extLst>
              <a:ext uri="{FF2B5EF4-FFF2-40B4-BE49-F238E27FC236}">
                <a16:creationId xmlns:a16="http://schemas.microsoft.com/office/drawing/2014/main" id="{AAEE011D-8509-40ED-9167-540E2AEACE06}"/>
              </a:ext>
            </a:extLst>
          </p:cNvPr>
          <p:cNvSpPr>
            <a:spLocks noGrp="1"/>
          </p:cNvSpPr>
          <p:nvPr>
            <p:ph type="body" sz="quarter" idx="14"/>
          </p:nvPr>
        </p:nvSpPr>
        <p:spPr>
          <a:xfrm>
            <a:off x="1475656" y="190365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4" name="Text Placeholder 46">
            <a:extLst>
              <a:ext uri="{FF2B5EF4-FFF2-40B4-BE49-F238E27FC236}">
                <a16:creationId xmlns:a16="http://schemas.microsoft.com/office/drawing/2014/main" id="{2C32ABD3-E845-4FCE-82F7-EE3A6076D189}"/>
              </a:ext>
            </a:extLst>
          </p:cNvPr>
          <p:cNvSpPr>
            <a:spLocks noGrp="1"/>
          </p:cNvSpPr>
          <p:nvPr>
            <p:ph type="body" sz="quarter" idx="15"/>
          </p:nvPr>
        </p:nvSpPr>
        <p:spPr>
          <a:xfrm>
            <a:off x="1475656" y="270818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5" name="Text Placeholder 46">
            <a:extLst>
              <a:ext uri="{FF2B5EF4-FFF2-40B4-BE49-F238E27FC236}">
                <a16:creationId xmlns:a16="http://schemas.microsoft.com/office/drawing/2014/main" id="{F81C9D36-673B-4A9A-986A-5F168B13FD0B}"/>
              </a:ext>
            </a:extLst>
          </p:cNvPr>
          <p:cNvSpPr>
            <a:spLocks noGrp="1"/>
          </p:cNvSpPr>
          <p:nvPr>
            <p:ph type="body" sz="quarter" idx="19"/>
          </p:nvPr>
        </p:nvSpPr>
        <p:spPr>
          <a:xfrm>
            <a:off x="1475656" y="350274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6" name="Text Placeholder 46">
            <a:extLst>
              <a:ext uri="{FF2B5EF4-FFF2-40B4-BE49-F238E27FC236}">
                <a16:creationId xmlns:a16="http://schemas.microsoft.com/office/drawing/2014/main" id="{EA8B1379-24F5-4A69-9C33-258E74BB47B1}"/>
              </a:ext>
            </a:extLst>
          </p:cNvPr>
          <p:cNvSpPr>
            <a:spLocks noGrp="1"/>
          </p:cNvSpPr>
          <p:nvPr>
            <p:ph type="body" sz="quarter" idx="20"/>
          </p:nvPr>
        </p:nvSpPr>
        <p:spPr>
          <a:xfrm>
            <a:off x="5834765" y="1109093"/>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7" name="Text Placeholder 46">
            <a:extLst>
              <a:ext uri="{FF2B5EF4-FFF2-40B4-BE49-F238E27FC236}">
                <a16:creationId xmlns:a16="http://schemas.microsoft.com/office/drawing/2014/main" id="{65040912-30B0-4435-BD2F-8F76C01D5F25}"/>
              </a:ext>
            </a:extLst>
          </p:cNvPr>
          <p:cNvSpPr>
            <a:spLocks noGrp="1"/>
          </p:cNvSpPr>
          <p:nvPr>
            <p:ph type="body" sz="quarter" idx="21"/>
          </p:nvPr>
        </p:nvSpPr>
        <p:spPr>
          <a:xfrm>
            <a:off x="1475656" y="4263632"/>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8" name="Text Placeholder 46">
            <a:extLst>
              <a:ext uri="{FF2B5EF4-FFF2-40B4-BE49-F238E27FC236}">
                <a16:creationId xmlns:a16="http://schemas.microsoft.com/office/drawing/2014/main" id="{97AA3404-93C6-4010-82E9-828E1A5AF837}"/>
              </a:ext>
            </a:extLst>
          </p:cNvPr>
          <p:cNvSpPr>
            <a:spLocks noGrp="1"/>
          </p:cNvSpPr>
          <p:nvPr>
            <p:ph type="body" sz="quarter" idx="22"/>
          </p:nvPr>
        </p:nvSpPr>
        <p:spPr>
          <a:xfrm>
            <a:off x="5838499" y="1934195"/>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9" name="Text Placeholder 46">
            <a:extLst>
              <a:ext uri="{FF2B5EF4-FFF2-40B4-BE49-F238E27FC236}">
                <a16:creationId xmlns:a16="http://schemas.microsoft.com/office/drawing/2014/main" id="{AB213909-7CFD-4BA7-ACB8-CADED1B5F3B5}"/>
              </a:ext>
            </a:extLst>
          </p:cNvPr>
          <p:cNvSpPr>
            <a:spLocks noGrp="1"/>
          </p:cNvSpPr>
          <p:nvPr>
            <p:ph type="body" sz="quarter" idx="23"/>
          </p:nvPr>
        </p:nvSpPr>
        <p:spPr>
          <a:xfrm>
            <a:off x="5832529" y="3522700"/>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5" name="Text Placeholder 46">
            <a:extLst>
              <a:ext uri="{FF2B5EF4-FFF2-40B4-BE49-F238E27FC236}">
                <a16:creationId xmlns:a16="http://schemas.microsoft.com/office/drawing/2014/main" id="{56B59098-293B-428C-8BEC-6160DE65D208}"/>
              </a:ext>
            </a:extLst>
          </p:cNvPr>
          <p:cNvSpPr>
            <a:spLocks noGrp="1"/>
          </p:cNvSpPr>
          <p:nvPr>
            <p:ph type="body" sz="quarter" idx="24"/>
          </p:nvPr>
        </p:nvSpPr>
        <p:spPr>
          <a:xfrm>
            <a:off x="5838859" y="2714514"/>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6" name="Text Placeholder 46">
            <a:extLst>
              <a:ext uri="{FF2B5EF4-FFF2-40B4-BE49-F238E27FC236}">
                <a16:creationId xmlns:a16="http://schemas.microsoft.com/office/drawing/2014/main" id="{1797C258-2885-4903-8F02-E9148D89073F}"/>
              </a:ext>
            </a:extLst>
          </p:cNvPr>
          <p:cNvSpPr>
            <a:spLocks noGrp="1"/>
          </p:cNvSpPr>
          <p:nvPr>
            <p:ph type="body" sz="quarter" idx="25"/>
          </p:nvPr>
        </p:nvSpPr>
        <p:spPr>
          <a:xfrm>
            <a:off x="5832529" y="4286120"/>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9" name="Rounded Rectangle 12">
            <a:extLst>
              <a:ext uri="{FF2B5EF4-FFF2-40B4-BE49-F238E27FC236}">
                <a16:creationId xmlns:a16="http://schemas.microsoft.com/office/drawing/2014/main" id="{08E4D652-A9DB-4E8D-B411-556F61D3555B}"/>
              </a:ext>
            </a:extLst>
          </p:cNvPr>
          <p:cNvSpPr/>
          <p:nvPr userDrawn="1"/>
        </p:nvSpPr>
        <p:spPr>
          <a:xfrm rot="19033140" flipH="1">
            <a:off x="494776" y="119553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0" name="Rounded Rectangle 13">
            <a:extLst>
              <a:ext uri="{FF2B5EF4-FFF2-40B4-BE49-F238E27FC236}">
                <a16:creationId xmlns:a16="http://schemas.microsoft.com/office/drawing/2014/main" id="{F2E5C886-7615-42BD-A127-9020AB3A2685}"/>
              </a:ext>
            </a:extLst>
          </p:cNvPr>
          <p:cNvSpPr/>
          <p:nvPr userDrawn="1"/>
        </p:nvSpPr>
        <p:spPr>
          <a:xfrm rot="19033140" flipH="1">
            <a:off x="430992" y="118814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123" name="Group 62">
            <a:extLst>
              <a:ext uri="{FF2B5EF4-FFF2-40B4-BE49-F238E27FC236}">
                <a16:creationId xmlns:a16="http://schemas.microsoft.com/office/drawing/2014/main" id="{4C06DF9D-E5C6-4A3C-8155-F35BBE5B448B}"/>
              </a:ext>
            </a:extLst>
          </p:cNvPr>
          <p:cNvGrpSpPr/>
          <p:nvPr userDrawn="1"/>
        </p:nvGrpSpPr>
        <p:grpSpPr>
          <a:xfrm>
            <a:off x="417707" y="1237913"/>
            <a:ext cx="841925" cy="338554"/>
            <a:chOff x="5021307" y="1613169"/>
            <a:chExt cx="1200520" cy="355022"/>
          </a:xfrm>
        </p:grpSpPr>
        <p:cxnSp>
          <p:nvCxnSpPr>
            <p:cNvPr id="124" name="Straight Connector 123">
              <a:extLst>
                <a:ext uri="{FF2B5EF4-FFF2-40B4-BE49-F238E27FC236}">
                  <a16:creationId xmlns:a16="http://schemas.microsoft.com/office/drawing/2014/main" id="{E12C5473-B30B-4CC7-90DD-FCA5CCCED86B}"/>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127" name="TextBox 126">
              <a:extLst>
                <a:ext uri="{FF2B5EF4-FFF2-40B4-BE49-F238E27FC236}">
                  <a16:creationId xmlns:a16="http://schemas.microsoft.com/office/drawing/2014/main" id="{F01C0B99-EBF9-4EDB-82E0-EC9977A0132D}"/>
                </a:ext>
              </a:extLst>
            </p:cNvPr>
            <p:cNvSpPr txBox="1"/>
            <p:nvPr/>
          </p:nvSpPr>
          <p:spPr>
            <a:xfrm>
              <a:off x="5021307" y="161316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01</a:t>
              </a:r>
            </a:p>
          </p:txBody>
        </p:sp>
      </p:grpSp>
      <p:sp>
        <p:nvSpPr>
          <p:cNvPr id="211" name="Rounded Rectangle 12">
            <a:extLst>
              <a:ext uri="{FF2B5EF4-FFF2-40B4-BE49-F238E27FC236}">
                <a16:creationId xmlns:a16="http://schemas.microsoft.com/office/drawing/2014/main" id="{0EAF4962-A307-40C9-AFA5-CA4EE52E2031}"/>
              </a:ext>
            </a:extLst>
          </p:cNvPr>
          <p:cNvSpPr/>
          <p:nvPr userDrawn="1"/>
        </p:nvSpPr>
        <p:spPr>
          <a:xfrm rot="19033140" flipH="1">
            <a:off x="482855" y="197398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2" name="Rounded Rectangle 13">
            <a:extLst>
              <a:ext uri="{FF2B5EF4-FFF2-40B4-BE49-F238E27FC236}">
                <a16:creationId xmlns:a16="http://schemas.microsoft.com/office/drawing/2014/main" id="{D8DB990C-3BC8-46A7-8062-215E8C35C045}"/>
              </a:ext>
            </a:extLst>
          </p:cNvPr>
          <p:cNvSpPr/>
          <p:nvPr userDrawn="1"/>
        </p:nvSpPr>
        <p:spPr>
          <a:xfrm rot="19033140" flipH="1">
            <a:off x="419071" y="196658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3" name="Group 62">
            <a:extLst>
              <a:ext uri="{FF2B5EF4-FFF2-40B4-BE49-F238E27FC236}">
                <a16:creationId xmlns:a16="http://schemas.microsoft.com/office/drawing/2014/main" id="{02CD1366-2139-4DC7-9E08-F02446147B76}"/>
              </a:ext>
            </a:extLst>
          </p:cNvPr>
          <p:cNvGrpSpPr/>
          <p:nvPr userDrawn="1"/>
        </p:nvGrpSpPr>
        <p:grpSpPr>
          <a:xfrm>
            <a:off x="405785" y="2013365"/>
            <a:ext cx="841924" cy="338554"/>
            <a:chOff x="5021308" y="1610029"/>
            <a:chExt cx="1200519" cy="355022"/>
          </a:xfrm>
        </p:grpSpPr>
        <p:cxnSp>
          <p:nvCxnSpPr>
            <p:cNvPr id="214" name="Straight Connector 213">
              <a:extLst>
                <a:ext uri="{FF2B5EF4-FFF2-40B4-BE49-F238E27FC236}">
                  <a16:creationId xmlns:a16="http://schemas.microsoft.com/office/drawing/2014/main" id="{EDDEC673-55B6-417F-9E80-13F01478F25C}"/>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15" name="TextBox 214">
              <a:extLst>
                <a:ext uri="{FF2B5EF4-FFF2-40B4-BE49-F238E27FC236}">
                  <a16:creationId xmlns:a16="http://schemas.microsoft.com/office/drawing/2014/main" id="{17ECB29A-2A23-463A-837B-5EDE7A8FE202}"/>
                </a:ext>
              </a:extLst>
            </p:cNvPr>
            <p:cNvSpPr txBox="1"/>
            <p:nvPr/>
          </p:nvSpPr>
          <p:spPr>
            <a:xfrm>
              <a:off x="5021308" y="161002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02</a:t>
              </a:r>
            </a:p>
          </p:txBody>
        </p:sp>
      </p:grpSp>
      <p:sp>
        <p:nvSpPr>
          <p:cNvPr id="216" name="Rounded Rectangle 12">
            <a:extLst>
              <a:ext uri="{FF2B5EF4-FFF2-40B4-BE49-F238E27FC236}">
                <a16:creationId xmlns:a16="http://schemas.microsoft.com/office/drawing/2014/main" id="{EC3D168A-9876-417C-BD95-21E526C9A8B1}"/>
              </a:ext>
            </a:extLst>
          </p:cNvPr>
          <p:cNvSpPr/>
          <p:nvPr userDrawn="1"/>
        </p:nvSpPr>
        <p:spPr>
          <a:xfrm rot="19033140" flipH="1">
            <a:off x="494776" y="2769349"/>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7" name="Rounded Rectangle 13">
            <a:extLst>
              <a:ext uri="{FF2B5EF4-FFF2-40B4-BE49-F238E27FC236}">
                <a16:creationId xmlns:a16="http://schemas.microsoft.com/office/drawing/2014/main" id="{CF7CD806-27C5-4B4E-A4DE-6DC6094C518D}"/>
              </a:ext>
            </a:extLst>
          </p:cNvPr>
          <p:cNvSpPr/>
          <p:nvPr userDrawn="1"/>
        </p:nvSpPr>
        <p:spPr>
          <a:xfrm rot="19033140" flipH="1">
            <a:off x="430992" y="2761951"/>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8" name="Group 62">
            <a:extLst>
              <a:ext uri="{FF2B5EF4-FFF2-40B4-BE49-F238E27FC236}">
                <a16:creationId xmlns:a16="http://schemas.microsoft.com/office/drawing/2014/main" id="{4A96CB82-7683-46E1-A9B1-93C4CEE1B802}"/>
              </a:ext>
            </a:extLst>
          </p:cNvPr>
          <p:cNvGrpSpPr/>
          <p:nvPr userDrawn="1"/>
        </p:nvGrpSpPr>
        <p:grpSpPr>
          <a:xfrm>
            <a:off x="417707" y="2807110"/>
            <a:ext cx="841925" cy="338554"/>
            <a:chOff x="5021307" y="1608331"/>
            <a:chExt cx="1200520" cy="355022"/>
          </a:xfrm>
        </p:grpSpPr>
        <p:cxnSp>
          <p:nvCxnSpPr>
            <p:cNvPr id="219" name="Straight Connector 218">
              <a:extLst>
                <a:ext uri="{FF2B5EF4-FFF2-40B4-BE49-F238E27FC236}">
                  <a16:creationId xmlns:a16="http://schemas.microsoft.com/office/drawing/2014/main" id="{7CCC76DB-A108-41D5-A61C-6DEF0F99006D}"/>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0" name="TextBox 219">
              <a:extLst>
                <a:ext uri="{FF2B5EF4-FFF2-40B4-BE49-F238E27FC236}">
                  <a16:creationId xmlns:a16="http://schemas.microsoft.com/office/drawing/2014/main" id="{A53A4E74-DF8E-48AF-8C8A-46B00CF0044D}"/>
                </a:ext>
              </a:extLst>
            </p:cNvPr>
            <p:cNvSpPr txBox="1"/>
            <p:nvPr/>
          </p:nvSpPr>
          <p:spPr>
            <a:xfrm>
              <a:off x="5021307" y="160833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03</a:t>
              </a:r>
            </a:p>
          </p:txBody>
        </p:sp>
      </p:grpSp>
      <p:sp>
        <p:nvSpPr>
          <p:cNvPr id="221" name="Rounded Rectangle 12">
            <a:extLst>
              <a:ext uri="{FF2B5EF4-FFF2-40B4-BE49-F238E27FC236}">
                <a16:creationId xmlns:a16="http://schemas.microsoft.com/office/drawing/2014/main" id="{D2EB06EC-71DC-43DA-848C-31A491A518DD}"/>
              </a:ext>
            </a:extLst>
          </p:cNvPr>
          <p:cNvSpPr/>
          <p:nvPr userDrawn="1"/>
        </p:nvSpPr>
        <p:spPr>
          <a:xfrm rot="19033140" flipH="1">
            <a:off x="476877" y="356260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2" name="Rounded Rectangle 13">
            <a:extLst>
              <a:ext uri="{FF2B5EF4-FFF2-40B4-BE49-F238E27FC236}">
                <a16:creationId xmlns:a16="http://schemas.microsoft.com/office/drawing/2014/main" id="{4BA17510-50E3-4D0E-848D-F7D0658DB774}"/>
              </a:ext>
            </a:extLst>
          </p:cNvPr>
          <p:cNvSpPr/>
          <p:nvPr userDrawn="1"/>
        </p:nvSpPr>
        <p:spPr>
          <a:xfrm rot="19033140" flipH="1">
            <a:off x="413093" y="355521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3" name="Group 62">
            <a:extLst>
              <a:ext uri="{FF2B5EF4-FFF2-40B4-BE49-F238E27FC236}">
                <a16:creationId xmlns:a16="http://schemas.microsoft.com/office/drawing/2014/main" id="{9C068647-A5CD-4532-883B-F4939D218CF4}"/>
              </a:ext>
            </a:extLst>
          </p:cNvPr>
          <p:cNvGrpSpPr/>
          <p:nvPr userDrawn="1"/>
        </p:nvGrpSpPr>
        <p:grpSpPr>
          <a:xfrm>
            <a:off x="399809" y="3600312"/>
            <a:ext cx="841926" cy="338554"/>
            <a:chOff x="5021306" y="1608270"/>
            <a:chExt cx="1200521" cy="355022"/>
          </a:xfrm>
        </p:grpSpPr>
        <p:cxnSp>
          <p:nvCxnSpPr>
            <p:cNvPr id="224" name="Straight Connector 223">
              <a:extLst>
                <a:ext uri="{FF2B5EF4-FFF2-40B4-BE49-F238E27FC236}">
                  <a16:creationId xmlns:a16="http://schemas.microsoft.com/office/drawing/2014/main" id="{C9791D09-A942-46B6-A0F2-DC7D92D3F03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5" name="TextBox 224">
              <a:extLst>
                <a:ext uri="{FF2B5EF4-FFF2-40B4-BE49-F238E27FC236}">
                  <a16:creationId xmlns:a16="http://schemas.microsoft.com/office/drawing/2014/main" id="{3F9992F6-F2DC-4CC0-AE15-3707ADE9A448}"/>
                </a:ext>
              </a:extLst>
            </p:cNvPr>
            <p:cNvSpPr txBox="1"/>
            <p:nvPr/>
          </p:nvSpPr>
          <p:spPr>
            <a:xfrm>
              <a:off x="5021306" y="1608270"/>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04</a:t>
              </a:r>
            </a:p>
          </p:txBody>
        </p:sp>
      </p:grpSp>
      <p:sp>
        <p:nvSpPr>
          <p:cNvPr id="226" name="Rounded Rectangle 12">
            <a:extLst>
              <a:ext uri="{FF2B5EF4-FFF2-40B4-BE49-F238E27FC236}">
                <a16:creationId xmlns:a16="http://schemas.microsoft.com/office/drawing/2014/main" id="{8DAADAAE-6D7D-4898-8BF6-858B51F37748}"/>
              </a:ext>
            </a:extLst>
          </p:cNvPr>
          <p:cNvSpPr/>
          <p:nvPr userDrawn="1"/>
        </p:nvSpPr>
        <p:spPr>
          <a:xfrm rot="19033140" flipH="1">
            <a:off x="476876" y="4367444"/>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7" name="Rounded Rectangle 13">
            <a:extLst>
              <a:ext uri="{FF2B5EF4-FFF2-40B4-BE49-F238E27FC236}">
                <a16:creationId xmlns:a16="http://schemas.microsoft.com/office/drawing/2014/main" id="{AEB0248D-3DFF-4E91-8B24-F667AE481C3D}"/>
              </a:ext>
            </a:extLst>
          </p:cNvPr>
          <p:cNvSpPr/>
          <p:nvPr userDrawn="1"/>
        </p:nvSpPr>
        <p:spPr>
          <a:xfrm rot="19033140" flipH="1">
            <a:off x="413092" y="4360046"/>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8" name="Group 62">
            <a:extLst>
              <a:ext uri="{FF2B5EF4-FFF2-40B4-BE49-F238E27FC236}">
                <a16:creationId xmlns:a16="http://schemas.microsoft.com/office/drawing/2014/main" id="{816576BA-630A-4C36-9531-89046B21A259}"/>
              </a:ext>
            </a:extLst>
          </p:cNvPr>
          <p:cNvGrpSpPr/>
          <p:nvPr userDrawn="1"/>
        </p:nvGrpSpPr>
        <p:grpSpPr>
          <a:xfrm>
            <a:off x="405787" y="4414278"/>
            <a:ext cx="835946" cy="338554"/>
            <a:chOff x="5029833" y="1617844"/>
            <a:chExt cx="1191994" cy="355022"/>
          </a:xfrm>
        </p:grpSpPr>
        <p:cxnSp>
          <p:nvCxnSpPr>
            <p:cNvPr id="229" name="Straight Connector 228">
              <a:extLst>
                <a:ext uri="{FF2B5EF4-FFF2-40B4-BE49-F238E27FC236}">
                  <a16:creationId xmlns:a16="http://schemas.microsoft.com/office/drawing/2014/main" id="{9D2C6292-96E5-4423-A8AC-0C0BEDF2494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0" name="TextBox 229">
              <a:extLst>
                <a:ext uri="{FF2B5EF4-FFF2-40B4-BE49-F238E27FC236}">
                  <a16:creationId xmlns:a16="http://schemas.microsoft.com/office/drawing/2014/main" id="{F79FC68B-7CE5-4B54-861E-43074FFE53BF}"/>
                </a:ext>
              </a:extLst>
            </p:cNvPr>
            <p:cNvSpPr txBox="1"/>
            <p:nvPr/>
          </p:nvSpPr>
          <p:spPr>
            <a:xfrm>
              <a:off x="5029833" y="1617844"/>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05</a:t>
              </a:r>
            </a:p>
          </p:txBody>
        </p:sp>
      </p:grpSp>
      <p:sp>
        <p:nvSpPr>
          <p:cNvPr id="231" name="Rounded Rectangle 12">
            <a:extLst>
              <a:ext uri="{FF2B5EF4-FFF2-40B4-BE49-F238E27FC236}">
                <a16:creationId xmlns:a16="http://schemas.microsoft.com/office/drawing/2014/main" id="{540EAA8F-E890-485F-8CB8-0A032916B9A4}"/>
              </a:ext>
            </a:extLst>
          </p:cNvPr>
          <p:cNvSpPr/>
          <p:nvPr userDrawn="1"/>
        </p:nvSpPr>
        <p:spPr>
          <a:xfrm rot="19033140" flipH="1">
            <a:off x="4921567" y="1185647"/>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32" name="Rounded Rectangle 13">
            <a:extLst>
              <a:ext uri="{FF2B5EF4-FFF2-40B4-BE49-F238E27FC236}">
                <a16:creationId xmlns:a16="http://schemas.microsoft.com/office/drawing/2014/main" id="{31732C56-8E94-4E25-89AA-537D4D354341}"/>
              </a:ext>
            </a:extLst>
          </p:cNvPr>
          <p:cNvSpPr/>
          <p:nvPr userDrawn="1"/>
        </p:nvSpPr>
        <p:spPr>
          <a:xfrm rot="19033140" flipH="1">
            <a:off x="4857783" y="1178249"/>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33" name="Group 62">
            <a:extLst>
              <a:ext uri="{FF2B5EF4-FFF2-40B4-BE49-F238E27FC236}">
                <a16:creationId xmlns:a16="http://schemas.microsoft.com/office/drawing/2014/main" id="{AAC622C6-DFF3-443D-9E27-A2743E09031C}"/>
              </a:ext>
            </a:extLst>
          </p:cNvPr>
          <p:cNvGrpSpPr/>
          <p:nvPr userDrawn="1"/>
        </p:nvGrpSpPr>
        <p:grpSpPr>
          <a:xfrm>
            <a:off x="4845208" y="1226137"/>
            <a:ext cx="841217" cy="338554"/>
            <a:chOff x="5022317" y="1611191"/>
            <a:chExt cx="1199510" cy="355022"/>
          </a:xfrm>
        </p:grpSpPr>
        <p:cxnSp>
          <p:nvCxnSpPr>
            <p:cNvPr id="234" name="Straight Connector 233">
              <a:extLst>
                <a:ext uri="{FF2B5EF4-FFF2-40B4-BE49-F238E27FC236}">
                  <a16:creationId xmlns:a16="http://schemas.microsoft.com/office/drawing/2014/main" id="{BEFA021C-8B90-4C00-95EE-5FA4C6CC8FD6}"/>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5" name="TextBox 234">
              <a:extLst>
                <a:ext uri="{FF2B5EF4-FFF2-40B4-BE49-F238E27FC236}">
                  <a16:creationId xmlns:a16="http://schemas.microsoft.com/office/drawing/2014/main" id="{30153104-B30D-451D-A242-D00A32848C2A}"/>
                </a:ext>
              </a:extLst>
            </p:cNvPr>
            <p:cNvSpPr txBox="1"/>
            <p:nvPr/>
          </p:nvSpPr>
          <p:spPr>
            <a:xfrm>
              <a:off x="5022317" y="161119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06</a:t>
              </a:r>
            </a:p>
          </p:txBody>
        </p:sp>
      </p:grpSp>
      <p:sp>
        <p:nvSpPr>
          <p:cNvPr id="236" name="Rounded Rectangle 12">
            <a:extLst>
              <a:ext uri="{FF2B5EF4-FFF2-40B4-BE49-F238E27FC236}">
                <a16:creationId xmlns:a16="http://schemas.microsoft.com/office/drawing/2014/main" id="{3AC93065-9580-409E-8826-18B6BD20A38F}"/>
              </a:ext>
            </a:extLst>
          </p:cNvPr>
          <p:cNvSpPr/>
          <p:nvPr userDrawn="1"/>
        </p:nvSpPr>
        <p:spPr>
          <a:xfrm rot="19033140" flipH="1">
            <a:off x="4915249" y="1999770"/>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37" name="Rounded Rectangle 13">
            <a:extLst>
              <a:ext uri="{FF2B5EF4-FFF2-40B4-BE49-F238E27FC236}">
                <a16:creationId xmlns:a16="http://schemas.microsoft.com/office/drawing/2014/main" id="{290DDDD5-817D-4CD5-A561-A43F640BB323}"/>
              </a:ext>
            </a:extLst>
          </p:cNvPr>
          <p:cNvSpPr/>
          <p:nvPr userDrawn="1"/>
        </p:nvSpPr>
        <p:spPr>
          <a:xfrm rot="19033140" flipH="1">
            <a:off x="4851465" y="1992372"/>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38" name="Group 62">
            <a:extLst>
              <a:ext uri="{FF2B5EF4-FFF2-40B4-BE49-F238E27FC236}">
                <a16:creationId xmlns:a16="http://schemas.microsoft.com/office/drawing/2014/main" id="{C14084D4-C766-4A84-9026-3CA13451A2C4}"/>
              </a:ext>
            </a:extLst>
          </p:cNvPr>
          <p:cNvGrpSpPr/>
          <p:nvPr userDrawn="1"/>
        </p:nvGrpSpPr>
        <p:grpSpPr>
          <a:xfrm>
            <a:off x="4841182" y="2036684"/>
            <a:ext cx="838921" cy="338554"/>
            <a:chOff x="5025590" y="1607441"/>
            <a:chExt cx="1196237" cy="355022"/>
          </a:xfrm>
        </p:grpSpPr>
        <p:cxnSp>
          <p:nvCxnSpPr>
            <p:cNvPr id="239" name="Straight Connector 238">
              <a:extLst>
                <a:ext uri="{FF2B5EF4-FFF2-40B4-BE49-F238E27FC236}">
                  <a16:creationId xmlns:a16="http://schemas.microsoft.com/office/drawing/2014/main" id="{20140ACE-AB5E-420C-8B71-AE6BEC329F21}"/>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40" name="TextBox 239">
              <a:extLst>
                <a:ext uri="{FF2B5EF4-FFF2-40B4-BE49-F238E27FC236}">
                  <a16:creationId xmlns:a16="http://schemas.microsoft.com/office/drawing/2014/main" id="{1A68F143-CE7E-489C-902B-C6CE4B55A5A3}"/>
                </a:ext>
              </a:extLst>
            </p:cNvPr>
            <p:cNvSpPr txBox="1"/>
            <p:nvPr/>
          </p:nvSpPr>
          <p:spPr>
            <a:xfrm>
              <a:off x="5025590" y="160744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07</a:t>
              </a:r>
            </a:p>
          </p:txBody>
        </p:sp>
      </p:grpSp>
      <p:sp>
        <p:nvSpPr>
          <p:cNvPr id="246" name="Rounded Rectangle 12">
            <a:extLst>
              <a:ext uri="{FF2B5EF4-FFF2-40B4-BE49-F238E27FC236}">
                <a16:creationId xmlns:a16="http://schemas.microsoft.com/office/drawing/2014/main" id="{4CD2FE8D-E230-4524-A212-9D8E5CA0F09C}"/>
              </a:ext>
            </a:extLst>
          </p:cNvPr>
          <p:cNvSpPr/>
          <p:nvPr userDrawn="1"/>
        </p:nvSpPr>
        <p:spPr>
          <a:xfrm rot="19033140" flipH="1">
            <a:off x="4909634" y="2791250"/>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47" name="Rounded Rectangle 13">
            <a:extLst>
              <a:ext uri="{FF2B5EF4-FFF2-40B4-BE49-F238E27FC236}">
                <a16:creationId xmlns:a16="http://schemas.microsoft.com/office/drawing/2014/main" id="{818D4895-522A-460D-B753-B4150CDCFBE3}"/>
              </a:ext>
            </a:extLst>
          </p:cNvPr>
          <p:cNvSpPr/>
          <p:nvPr userDrawn="1"/>
        </p:nvSpPr>
        <p:spPr>
          <a:xfrm rot="19033140" flipH="1">
            <a:off x="4845850" y="2783852"/>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48" name="Group 62">
            <a:extLst>
              <a:ext uri="{FF2B5EF4-FFF2-40B4-BE49-F238E27FC236}">
                <a16:creationId xmlns:a16="http://schemas.microsoft.com/office/drawing/2014/main" id="{8DFCA935-6D04-4CDD-B792-5021A0DB28AF}"/>
              </a:ext>
            </a:extLst>
          </p:cNvPr>
          <p:cNvGrpSpPr/>
          <p:nvPr userDrawn="1"/>
        </p:nvGrpSpPr>
        <p:grpSpPr>
          <a:xfrm>
            <a:off x="4832565" y="2822485"/>
            <a:ext cx="841925" cy="338554"/>
            <a:chOff x="5021307" y="1601486"/>
            <a:chExt cx="1200520" cy="355022"/>
          </a:xfrm>
        </p:grpSpPr>
        <p:cxnSp>
          <p:nvCxnSpPr>
            <p:cNvPr id="249" name="Straight Connector 248">
              <a:extLst>
                <a:ext uri="{FF2B5EF4-FFF2-40B4-BE49-F238E27FC236}">
                  <a16:creationId xmlns:a16="http://schemas.microsoft.com/office/drawing/2014/main" id="{DC667E25-9770-42AC-A565-E01268DEB4D2}"/>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50" name="TextBox 249">
              <a:extLst>
                <a:ext uri="{FF2B5EF4-FFF2-40B4-BE49-F238E27FC236}">
                  <a16:creationId xmlns:a16="http://schemas.microsoft.com/office/drawing/2014/main" id="{F779D6F3-C465-4935-9C03-48B3CAD48657}"/>
                </a:ext>
              </a:extLst>
            </p:cNvPr>
            <p:cNvSpPr txBox="1"/>
            <p:nvPr/>
          </p:nvSpPr>
          <p:spPr>
            <a:xfrm>
              <a:off x="5021307" y="1601486"/>
              <a:ext cx="654789" cy="355022"/>
            </a:xfrm>
            <a:prstGeom prst="rect">
              <a:avLst/>
            </a:prstGeom>
            <a:noFill/>
            <a:ln>
              <a:noFill/>
            </a:ln>
          </p:spPr>
          <p:txBody>
            <a:bodyPr wrap="square" rtlCol="0">
              <a:spAutoFit/>
            </a:bodyPr>
            <a:lstStyle/>
            <a:p>
              <a:pPr algn="ctr" defTabSz="685800">
                <a:defRPr/>
              </a:pPr>
              <a:r>
                <a:rPr lang="en-US" sz="1600" b="1" kern="0">
                  <a:solidFill>
                    <a:schemeClr val="bg1"/>
                  </a:solidFill>
                  <a:latin typeface="Arial Black" panose="020B0A04020102020204" pitchFamily="34" charset="0"/>
                  <a:cs typeface="Arial" panose="020B0604020202020204" pitchFamily="34" charset="0"/>
                </a:rPr>
                <a:t>08</a:t>
              </a:r>
            </a:p>
          </p:txBody>
        </p:sp>
      </p:grpSp>
      <p:sp>
        <p:nvSpPr>
          <p:cNvPr id="251" name="Rounded Rectangle 12">
            <a:extLst>
              <a:ext uri="{FF2B5EF4-FFF2-40B4-BE49-F238E27FC236}">
                <a16:creationId xmlns:a16="http://schemas.microsoft.com/office/drawing/2014/main" id="{CE2E3C5E-3A88-4315-A9BD-B59D8041EDB5}"/>
              </a:ext>
            </a:extLst>
          </p:cNvPr>
          <p:cNvSpPr/>
          <p:nvPr userDrawn="1"/>
        </p:nvSpPr>
        <p:spPr>
          <a:xfrm rot="19033140" flipH="1">
            <a:off x="4909634" y="3599569"/>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52" name="Rounded Rectangle 13">
            <a:extLst>
              <a:ext uri="{FF2B5EF4-FFF2-40B4-BE49-F238E27FC236}">
                <a16:creationId xmlns:a16="http://schemas.microsoft.com/office/drawing/2014/main" id="{936E2CB7-D376-4537-8441-EA4E38876AD2}"/>
              </a:ext>
            </a:extLst>
          </p:cNvPr>
          <p:cNvSpPr/>
          <p:nvPr userDrawn="1"/>
        </p:nvSpPr>
        <p:spPr>
          <a:xfrm rot="19033140" flipH="1">
            <a:off x="4845850" y="3592171"/>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53" name="Group 62">
            <a:extLst>
              <a:ext uri="{FF2B5EF4-FFF2-40B4-BE49-F238E27FC236}">
                <a16:creationId xmlns:a16="http://schemas.microsoft.com/office/drawing/2014/main" id="{D522D86D-B56D-4F81-9A30-FD8476944880}"/>
              </a:ext>
            </a:extLst>
          </p:cNvPr>
          <p:cNvGrpSpPr/>
          <p:nvPr userDrawn="1"/>
        </p:nvGrpSpPr>
        <p:grpSpPr>
          <a:xfrm>
            <a:off x="4832565" y="3637093"/>
            <a:ext cx="841925" cy="338554"/>
            <a:chOff x="5021307" y="1608081"/>
            <a:chExt cx="1200520" cy="355022"/>
          </a:xfrm>
        </p:grpSpPr>
        <p:cxnSp>
          <p:nvCxnSpPr>
            <p:cNvPr id="254" name="Straight Connector 253">
              <a:extLst>
                <a:ext uri="{FF2B5EF4-FFF2-40B4-BE49-F238E27FC236}">
                  <a16:creationId xmlns:a16="http://schemas.microsoft.com/office/drawing/2014/main" id="{FF81D4FD-5BB9-4820-B485-90649DDD87F0}"/>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55" name="TextBox 254">
              <a:extLst>
                <a:ext uri="{FF2B5EF4-FFF2-40B4-BE49-F238E27FC236}">
                  <a16:creationId xmlns:a16="http://schemas.microsoft.com/office/drawing/2014/main" id="{AC4C1982-B732-4212-85A0-F90FADFFE20E}"/>
                </a:ext>
              </a:extLst>
            </p:cNvPr>
            <p:cNvSpPr txBox="1"/>
            <p:nvPr/>
          </p:nvSpPr>
          <p:spPr>
            <a:xfrm>
              <a:off x="5021307" y="160808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09</a:t>
              </a:r>
            </a:p>
          </p:txBody>
        </p:sp>
      </p:grpSp>
      <p:sp>
        <p:nvSpPr>
          <p:cNvPr id="256" name="Rounded Rectangle 12">
            <a:extLst>
              <a:ext uri="{FF2B5EF4-FFF2-40B4-BE49-F238E27FC236}">
                <a16:creationId xmlns:a16="http://schemas.microsoft.com/office/drawing/2014/main" id="{4EE8945F-4E1B-4802-9E82-FB1655B32073}"/>
              </a:ext>
            </a:extLst>
          </p:cNvPr>
          <p:cNvSpPr/>
          <p:nvPr userDrawn="1"/>
        </p:nvSpPr>
        <p:spPr>
          <a:xfrm rot="19033140" flipH="1">
            <a:off x="4922275" y="4396249"/>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57" name="Rounded Rectangle 13">
            <a:extLst>
              <a:ext uri="{FF2B5EF4-FFF2-40B4-BE49-F238E27FC236}">
                <a16:creationId xmlns:a16="http://schemas.microsoft.com/office/drawing/2014/main" id="{077DCC37-C28D-4E7A-B215-91270C362C0B}"/>
              </a:ext>
            </a:extLst>
          </p:cNvPr>
          <p:cNvSpPr/>
          <p:nvPr userDrawn="1"/>
        </p:nvSpPr>
        <p:spPr>
          <a:xfrm rot="19033140" flipH="1">
            <a:off x="4858491" y="4388851"/>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58" name="Group 62">
            <a:extLst>
              <a:ext uri="{FF2B5EF4-FFF2-40B4-BE49-F238E27FC236}">
                <a16:creationId xmlns:a16="http://schemas.microsoft.com/office/drawing/2014/main" id="{CF81728A-1AFE-42A2-8174-CDD008D3B9FB}"/>
              </a:ext>
            </a:extLst>
          </p:cNvPr>
          <p:cNvGrpSpPr/>
          <p:nvPr userDrawn="1"/>
        </p:nvGrpSpPr>
        <p:grpSpPr>
          <a:xfrm>
            <a:off x="4845206" y="4436132"/>
            <a:ext cx="841925" cy="338554"/>
            <a:chOff x="5021307" y="1610555"/>
            <a:chExt cx="1200520" cy="355022"/>
          </a:xfrm>
        </p:grpSpPr>
        <p:cxnSp>
          <p:nvCxnSpPr>
            <p:cNvPr id="259" name="Straight Connector 258">
              <a:extLst>
                <a:ext uri="{FF2B5EF4-FFF2-40B4-BE49-F238E27FC236}">
                  <a16:creationId xmlns:a16="http://schemas.microsoft.com/office/drawing/2014/main" id="{1BFE6921-B727-4F52-88EC-C4E79FACE822}"/>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60" name="TextBox 259">
              <a:extLst>
                <a:ext uri="{FF2B5EF4-FFF2-40B4-BE49-F238E27FC236}">
                  <a16:creationId xmlns:a16="http://schemas.microsoft.com/office/drawing/2014/main" id="{7BA25174-19C5-46FA-89AA-D7F4D8E28EA1}"/>
                </a:ext>
              </a:extLst>
            </p:cNvPr>
            <p:cNvSpPr txBox="1"/>
            <p:nvPr/>
          </p:nvSpPr>
          <p:spPr>
            <a:xfrm>
              <a:off x="5021307" y="1610555"/>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10</a:t>
              </a: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ndex - 8 points">
    <p:spTree>
      <p:nvGrpSpPr>
        <p:cNvPr id="1" name=""/>
        <p:cNvGrpSpPr/>
        <p:nvPr/>
      </p:nvGrpSpPr>
      <p:grpSpPr>
        <a:xfrm>
          <a:off x="0" y="0"/>
          <a:ext cx="0" cy="0"/>
          <a:chOff x="0" y="0"/>
          <a:chExt cx="0" cy="0"/>
        </a:xfrm>
      </p:grpSpPr>
      <p:pic>
        <p:nvPicPr>
          <p:cNvPr id="47" name="Picture 1" descr="C:\Users\EURDLO1\Downloads\business-meeting-background-ZR84CNW.jpg">
            <a:extLst>
              <a:ext uri="{FF2B5EF4-FFF2-40B4-BE49-F238E27FC236}">
                <a16:creationId xmlns:a16="http://schemas.microsoft.com/office/drawing/2014/main" id="{9AAC2A33-3E10-4C2E-AF9B-A5EFF399A447}"/>
              </a:ext>
            </a:extLst>
          </p:cNvPr>
          <p:cNvPicPr>
            <a:picLocks noChangeAspect="1" noChangeArrowheads="1"/>
          </p:cNvPicPr>
          <p:nvPr userDrawn="1"/>
        </p:nvPicPr>
        <p:blipFill>
          <a:blip r:embed="rId2" cstate="print">
            <a:lum bright="70000" contrast="-70000"/>
          </a:blip>
          <a:srcRect/>
          <a:stretch>
            <a:fillRect/>
          </a:stretch>
        </p:blipFill>
        <p:spPr bwMode="auto">
          <a:xfrm flipH="1">
            <a:off x="-1" y="0"/>
            <a:ext cx="9144000" cy="5715000"/>
          </a:xfrm>
          <a:prstGeom prst="rect">
            <a:avLst/>
          </a:prstGeom>
          <a:noFill/>
        </p:spPr>
      </p:pic>
      <p:sp>
        <p:nvSpPr>
          <p:cNvPr id="207" name="Freeform 9">
            <a:extLst>
              <a:ext uri="{FF2B5EF4-FFF2-40B4-BE49-F238E27FC236}">
                <a16:creationId xmlns:a16="http://schemas.microsoft.com/office/drawing/2014/main" id="{00062EE7-4151-4404-B1F0-E9DE356EA19F}"/>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08" name="Freeform 10">
            <a:extLst>
              <a:ext uri="{FF2B5EF4-FFF2-40B4-BE49-F238E27FC236}">
                <a16:creationId xmlns:a16="http://schemas.microsoft.com/office/drawing/2014/main" id="{5D2A5473-DAA8-484E-ACD2-E8ACA78E327D}"/>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cxnSp>
        <p:nvCxnSpPr>
          <p:cNvPr id="32" name="Straight Connector 31"/>
          <p:cNvCxnSpPr/>
          <p:nvPr userDrawn="1"/>
        </p:nvCxnSpPr>
        <p:spPr>
          <a:xfrm>
            <a:off x="1562895" y="5520540"/>
            <a:ext cx="7446963"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134144"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39"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286953" y="5163777"/>
            <a:ext cx="1503004" cy="420034"/>
          </a:xfrm>
          <a:prstGeom prst="rect">
            <a:avLst/>
          </a:prstGeom>
          <a:noFill/>
        </p:spPr>
      </p:pic>
      <p:sp>
        <p:nvSpPr>
          <p:cNvPr id="85"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sp>
        <p:nvSpPr>
          <p:cNvPr id="41" name="Diamond 40">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itle 1">
            <a:extLst>
              <a:ext uri="{FF2B5EF4-FFF2-40B4-BE49-F238E27FC236}">
                <a16:creationId xmlns:a16="http://schemas.microsoft.com/office/drawing/2014/main" id="{E2879856-E4D1-4279-948A-7FC7448CC9D2}"/>
              </a:ext>
            </a:extLst>
          </p:cNvPr>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a:t>
            </a:r>
            <a:endParaRPr lang="de-CH"/>
          </a:p>
        </p:txBody>
      </p:sp>
      <p:pic>
        <p:nvPicPr>
          <p:cNvPr id="48" name="Picture 2">
            <a:extLst>
              <a:ext uri="{FF2B5EF4-FFF2-40B4-BE49-F238E27FC236}">
                <a16:creationId xmlns:a16="http://schemas.microsoft.com/office/drawing/2014/main" id="{C5DD342C-4C6D-4230-AB15-3823DD62CDE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49" name="Picture 2">
            <a:extLst>
              <a:ext uri="{FF2B5EF4-FFF2-40B4-BE49-F238E27FC236}">
                <a16:creationId xmlns:a16="http://schemas.microsoft.com/office/drawing/2014/main" id="{3C7EAA88-D101-487D-A62C-9484EB4B5059}"/>
              </a:ext>
            </a:extLst>
          </p:cNvPr>
          <p:cNvPicPr>
            <a:picLocks noChangeAspect="1" noChangeArrowheads="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72" name="Text Placeholder 46">
            <a:extLst>
              <a:ext uri="{FF2B5EF4-FFF2-40B4-BE49-F238E27FC236}">
                <a16:creationId xmlns:a16="http://schemas.microsoft.com/office/drawing/2014/main" id="{81F000F1-3410-4053-A2D4-CB9420B3A934}"/>
              </a:ext>
            </a:extLst>
          </p:cNvPr>
          <p:cNvSpPr>
            <a:spLocks noGrp="1"/>
          </p:cNvSpPr>
          <p:nvPr>
            <p:ph type="body" sz="quarter" idx="13"/>
          </p:nvPr>
        </p:nvSpPr>
        <p:spPr>
          <a:xfrm>
            <a:off x="1475656" y="1458605"/>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3" name="Text Placeholder 46">
            <a:extLst>
              <a:ext uri="{FF2B5EF4-FFF2-40B4-BE49-F238E27FC236}">
                <a16:creationId xmlns:a16="http://schemas.microsoft.com/office/drawing/2014/main" id="{AAEE011D-8509-40ED-9167-540E2AEACE06}"/>
              </a:ext>
            </a:extLst>
          </p:cNvPr>
          <p:cNvSpPr>
            <a:spLocks noGrp="1"/>
          </p:cNvSpPr>
          <p:nvPr>
            <p:ph type="body" sz="quarter" idx="14"/>
          </p:nvPr>
        </p:nvSpPr>
        <p:spPr>
          <a:xfrm>
            <a:off x="1475656" y="219830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4" name="Text Placeholder 46">
            <a:extLst>
              <a:ext uri="{FF2B5EF4-FFF2-40B4-BE49-F238E27FC236}">
                <a16:creationId xmlns:a16="http://schemas.microsoft.com/office/drawing/2014/main" id="{2C32ABD3-E845-4FCE-82F7-EE3A6076D189}"/>
              </a:ext>
            </a:extLst>
          </p:cNvPr>
          <p:cNvSpPr>
            <a:spLocks noGrp="1"/>
          </p:cNvSpPr>
          <p:nvPr>
            <p:ph type="body" sz="quarter" idx="15"/>
          </p:nvPr>
        </p:nvSpPr>
        <p:spPr>
          <a:xfrm>
            <a:off x="1475656" y="300284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5" name="Text Placeholder 46">
            <a:extLst>
              <a:ext uri="{FF2B5EF4-FFF2-40B4-BE49-F238E27FC236}">
                <a16:creationId xmlns:a16="http://schemas.microsoft.com/office/drawing/2014/main" id="{F81C9D36-673B-4A9A-986A-5F168B13FD0B}"/>
              </a:ext>
            </a:extLst>
          </p:cNvPr>
          <p:cNvSpPr>
            <a:spLocks noGrp="1"/>
          </p:cNvSpPr>
          <p:nvPr>
            <p:ph type="body" sz="quarter" idx="19"/>
          </p:nvPr>
        </p:nvSpPr>
        <p:spPr>
          <a:xfrm>
            <a:off x="1475656" y="379740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6" name="Text Placeholder 46">
            <a:extLst>
              <a:ext uri="{FF2B5EF4-FFF2-40B4-BE49-F238E27FC236}">
                <a16:creationId xmlns:a16="http://schemas.microsoft.com/office/drawing/2014/main" id="{EA8B1379-24F5-4A69-9C33-258E74BB47B1}"/>
              </a:ext>
            </a:extLst>
          </p:cNvPr>
          <p:cNvSpPr>
            <a:spLocks noGrp="1"/>
          </p:cNvSpPr>
          <p:nvPr>
            <p:ph type="body" sz="quarter" idx="20"/>
          </p:nvPr>
        </p:nvSpPr>
        <p:spPr>
          <a:xfrm>
            <a:off x="5834765" y="2236042"/>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7" name="Text Placeholder 46">
            <a:extLst>
              <a:ext uri="{FF2B5EF4-FFF2-40B4-BE49-F238E27FC236}">
                <a16:creationId xmlns:a16="http://schemas.microsoft.com/office/drawing/2014/main" id="{65040912-30B0-4435-BD2F-8F76C01D5F25}"/>
              </a:ext>
            </a:extLst>
          </p:cNvPr>
          <p:cNvSpPr>
            <a:spLocks noGrp="1"/>
          </p:cNvSpPr>
          <p:nvPr>
            <p:ph type="body" sz="quarter" idx="21"/>
          </p:nvPr>
        </p:nvSpPr>
        <p:spPr>
          <a:xfrm>
            <a:off x="5838534" y="145369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8" name="Text Placeholder 46">
            <a:extLst>
              <a:ext uri="{FF2B5EF4-FFF2-40B4-BE49-F238E27FC236}">
                <a16:creationId xmlns:a16="http://schemas.microsoft.com/office/drawing/2014/main" id="{97AA3404-93C6-4010-82E9-828E1A5AF837}"/>
              </a:ext>
            </a:extLst>
          </p:cNvPr>
          <p:cNvSpPr>
            <a:spLocks noGrp="1"/>
          </p:cNvSpPr>
          <p:nvPr>
            <p:ph type="body" sz="quarter" idx="22"/>
          </p:nvPr>
        </p:nvSpPr>
        <p:spPr>
          <a:xfrm>
            <a:off x="5838499" y="3061144"/>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5" name="Text Placeholder 46">
            <a:extLst>
              <a:ext uri="{FF2B5EF4-FFF2-40B4-BE49-F238E27FC236}">
                <a16:creationId xmlns:a16="http://schemas.microsoft.com/office/drawing/2014/main" id="{56B59098-293B-428C-8BEC-6160DE65D208}"/>
              </a:ext>
            </a:extLst>
          </p:cNvPr>
          <p:cNvSpPr>
            <a:spLocks noGrp="1"/>
          </p:cNvSpPr>
          <p:nvPr>
            <p:ph type="body" sz="quarter" idx="24"/>
          </p:nvPr>
        </p:nvSpPr>
        <p:spPr>
          <a:xfrm>
            <a:off x="5838859" y="3841463"/>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9" name="Rounded Rectangle 12">
            <a:extLst>
              <a:ext uri="{FF2B5EF4-FFF2-40B4-BE49-F238E27FC236}">
                <a16:creationId xmlns:a16="http://schemas.microsoft.com/office/drawing/2014/main" id="{08E4D652-A9DB-4E8D-B411-556F61D3555B}"/>
              </a:ext>
            </a:extLst>
          </p:cNvPr>
          <p:cNvSpPr/>
          <p:nvPr userDrawn="1"/>
        </p:nvSpPr>
        <p:spPr>
          <a:xfrm rot="19033140" flipH="1">
            <a:off x="494776" y="149019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0" name="Rounded Rectangle 13">
            <a:extLst>
              <a:ext uri="{FF2B5EF4-FFF2-40B4-BE49-F238E27FC236}">
                <a16:creationId xmlns:a16="http://schemas.microsoft.com/office/drawing/2014/main" id="{F2E5C886-7615-42BD-A127-9020AB3A2685}"/>
              </a:ext>
            </a:extLst>
          </p:cNvPr>
          <p:cNvSpPr/>
          <p:nvPr userDrawn="1"/>
        </p:nvSpPr>
        <p:spPr>
          <a:xfrm rot="19033140" flipH="1">
            <a:off x="430992" y="148279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123" name="Group 62">
            <a:extLst>
              <a:ext uri="{FF2B5EF4-FFF2-40B4-BE49-F238E27FC236}">
                <a16:creationId xmlns:a16="http://schemas.microsoft.com/office/drawing/2014/main" id="{4C06DF9D-E5C6-4A3C-8155-F35BBE5B448B}"/>
              </a:ext>
            </a:extLst>
          </p:cNvPr>
          <p:cNvGrpSpPr/>
          <p:nvPr userDrawn="1"/>
        </p:nvGrpSpPr>
        <p:grpSpPr>
          <a:xfrm>
            <a:off x="417707" y="1532568"/>
            <a:ext cx="841925" cy="338554"/>
            <a:chOff x="5021307" y="1613169"/>
            <a:chExt cx="1200520" cy="355022"/>
          </a:xfrm>
        </p:grpSpPr>
        <p:cxnSp>
          <p:nvCxnSpPr>
            <p:cNvPr id="124" name="Straight Connector 123">
              <a:extLst>
                <a:ext uri="{FF2B5EF4-FFF2-40B4-BE49-F238E27FC236}">
                  <a16:creationId xmlns:a16="http://schemas.microsoft.com/office/drawing/2014/main" id="{E12C5473-B30B-4CC7-90DD-FCA5CCCED86B}"/>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127" name="TextBox 126">
              <a:extLst>
                <a:ext uri="{FF2B5EF4-FFF2-40B4-BE49-F238E27FC236}">
                  <a16:creationId xmlns:a16="http://schemas.microsoft.com/office/drawing/2014/main" id="{F01C0B99-EBF9-4EDB-82E0-EC9977A0132D}"/>
                </a:ext>
              </a:extLst>
            </p:cNvPr>
            <p:cNvSpPr txBox="1"/>
            <p:nvPr/>
          </p:nvSpPr>
          <p:spPr>
            <a:xfrm>
              <a:off x="5021307" y="161316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01</a:t>
              </a:r>
            </a:p>
          </p:txBody>
        </p:sp>
      </p:grpSp>
      <p:sp>
        <p:nvSpPr>
          <p:cNvPr id="211" name="Rounded Rectangle 12">
            <a:extLst>
              <a:ext uri="{FF2B5EF4-FFF2-40B4-BE49-F238E27FC236}">
                <a16:creationId xmlns:a16="http://schemas.microsoft.com/office/drawing/2014/main" id="{0EAF4962-A307-40C9-AFA5-CA4EE52E2031}"/>
              </a:ext>
            </a:extLst>
          </p:cNvPr>
          <p:cNvSpPr/>
          <p:nvPr userDrawn="1"/>
        </p:nvSpPr>
        <p:spPr>
          <a:xfrm rot="19033140" flipH="1">
            <a:off x="482855" y="226863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2" name="Rounded Rectangle 13">
            <a:extLst>
              <a:ext uri="{FF2B5EF4-FFF2-40B4-BE49-F238E27FC236}">
                <a16:creationId xmlns:a16="http://schemas.microsoft.com/office/drawing/2014/main" id="{D8DB990C-3BC8-46A7-8062-215E8C35C045}"/>
              </a:ext>
            </a:extLst>
          </p:cNvPr>
          <p:cNvSpPr/>
          <p:nvPr userDrawn="1"/>
        </p:nvSpPr>
        <p:spPr>
          <a:xfrm rot="19033140" flipH="1">
            <a:off x="419071" y="226124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3" name="Group 62">
            <a:extLst>
              <a:ext uri="{FF2B5EF4-FFF2-40B4-BE49-F238E27FC236}">
                <a16:creationId xmlns:a16="http://schemas.microsoft.com/office/drawing/2014/main" id="{02CD1366-2139-4DC7-9E08-F02446147B76}"/>
              </a:ext>
            </a:extLst>
          </p:cNvPr>
          <p:cNvGrpSpPr/>
          <p:nvPr userDrawn="1"/>
        </p:nvGrpSpPr>
        <p:grpSpPr>
          <a:xfrm>
            <a:off x="405785" y="2308020"/>
            <a:ext cx="841924" cy="338554"/>
            <a:chOff x="5021308" y="1610029"/>
            <a:chExt cx="1200519" cy="355022"/>
          </a:xfrm>
        </p:grpSpPr>
        <p:cxnSp>
          <p:nvCxnSpPr>
            <p:cNvPr id="214" name="Straight Connector 213">
              <a:extLst>
                <a:ext uri="{FF2B5EF4-FFF2-40B4-BE49-F238E27FC236}">
                  <a16:creationId xmlns:a16="http://schemas.microsoft.com/office/drawing/2014/main" id="{EDDEC673-55B6-417F-9E80-13F01478F25C}"/>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15" name="TextBox 214">
              <a:extLst>
                <a:ext uri="{FF2B5EF4-FFF2-40B4-BE49-F238E27FC236}">
                  <a16:creationId xmlns:a16="http://schemas.microsoft.com/office/drawing/2014/main" id="{17ECB29A-2A23-463A-837B-5EDE7A8FE202}"/>
                </a:ext>
              </a:extLst>
            </p:cNvPr>
            <p:cNvSpPr txBox="1"/>
            <p:nvPr/>
          </p:nvSpPr>
          <p:spPr>
            <a:xfrm>
              <a:off x="5021308" y="161002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02</a:t>
              </a:r>
            </a:p>
          </p:txBody>
        </p:sp>
      </p:grpSp>
      <p:sp>
        <p:nvSpPr>
          <p:cNvPr id="216" name="Rounded Rectangle 12">
            <a:extLst>
              <a:ext uri="{FF2B5EF4-FFF2-40B4-BE49-F238E27FC236}">
                <a16:creationId xmlns:a16="http://schemas.microsoft.com/office/drawing/2014/main" id="{EC3D168A-9876-417C-BD95-21E526C9A8B1}"/>
              </a:ext>
            </a:extLst>
          </p:cNvPr>
          <p:cNvSpPr/>
          <p:nvPr userDrawn="1"/>
        </p:nvSpPr>
        <p:spPr>
          <a:xfrm rot="19033140" flipH="1">
            <a:off x="494776" y="3064004"/>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7" name="Rounded Rectangle 13">
            <a:extLst>
              <a:ext uri="{FF2B5EF4-FFF2-40B4-BE49-F238E27FC236}">
                <a16:creationId xmlns:a16="http://schemas.microsoft.com/office/drawing/2014/main" id="{CF7CD806-27C5-4B4E-A4DE-6DC6094C518D}"/>
              </a:ext>
            </a:extLst>
          </p:cNvPr>
          <p:cNvSpPr/>
          <p:nvPr userDrawn="1"/>
        </p:nvSpPr>
        <p:spPr>
          <a:xfrm rot="19033140" flipH="1">
            <a:off x="430992" y="3056606"/>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8" name="Group 62">
            <a:extLst>
              <a:ext uri="{FF2B5EF4-FFF2-40B4-BE49-F238E27FC236}">
                <a16:creationId xmlns:a16="http://schemas.microsoft.com/office/drawing/2014/main" id="{4A96CB82-7683-46E1-A9B1-93C4CEE1B802}"/>
              </a:ext>
            </a:extLst>
          </p:cNvPr>
          <p:cNvGrpSpPr/>
          <p:nvPr userDrawn="1"/>
        </p:nvGrpSpPr>
        <p:grpSpPr>
          <a:xfrm>
            <a:off x="417707" y="3101765"/>
            <a:ext cx="841925" cy="338554"/>
            <a:chOff x="5021307" y="1608331"/>
            <a:chExt cx="1200520" cy="355022"/>
          </a:xfrm>
        </p:grpSpPr>
        <p:cxnSp>
          <p:nvCxnSpPr>
            <p:cNvPr id="219" name="Straight Connector 218">
              <a:extLst>
                <a:ext uri="{FF2B5EF4-FFF2-40B4-BE49-F238E27FC236}">
                  <a16:creationId xmlns:a16="http://schemas.microsoft.com/office/drawing/2014/main" id="{7CCC76DB-A108-41D5-A61C-6DEF0F99006D}"/>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0" name="TextBox 219">
              <a:extLst>
                <a:ext uri="{FF2B5EF4-FFF2-40B4-BE49-F238E27FC236}">
                  <a16:creationId xmlns:a16="http://schemas.microsoft.com/office/drawing/2014/main" id="{A53A4E74-DF8E-48AF-8C8A-46B00CF0044D}"/>
                </a:ext>
              </a:extLst>
            </p:cNvPr>
            <p:cNvSpPr txBox="1"/>
            <p:nvPr/>
          </p:nvSpPr>
          <p:spPr>
            <a:xfrm>
              <a:off x="5021307" y="160833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03</a:t>
              </a:r>
            </a:p>
          </p:txBody>
        </p:sp>
      </p:grpSp>
      <p:sp>
        <p:nvSpPr>
          <p:cNvPr id="221" name="Rounded Rectangle 12">
            <a:extLst>
              <a:ext uri="{FF2B5EF4-FFF2-40B4-BE49-F238E27FC236}">
                <a16:creationId xmlns:a16="http://schemas.microsoft.com/office/drawing/2014/main" id="{D2EB06EC-71DC-43DA-848C-31A491A518DD}"/>
              </a:ext>
            </a:extLst>
          </p:cNvPr>
          <p:cNvSpPr/>
          <p:nvPr userDrawn="1"/>
        </p:nvSpPr>
        <p:spPr>
          <a:xfrm rot="19033140" flipH="1">
            <a:off x="476877" y="385726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2" name="Rounded Rectangle 13">
            <a:extLst>
              <a:ext uri="{FF2B5EF4-FFF2-40B4-BE49-F238E27FC236}">
                <a16:creationId xmlns:a16="http://schemas.microsoft.com/office/drawing/2014/main" id="{4BA17510-50E3-4D0E-848D-F7D0658DB774}"/>
              </a:ext>
            </a:extLst>
          </p:cNvPr>
          <p:cNvSpPr/>
          <p:nvPr userDrawn="1"/>
        </p:nvSpPr>
        <p:spPr>
          <a:xfrm rot="19033140" flipH="1">
            <a:off x="413093" y="384986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3" name="Group 62">
            <a:extLst>
              <a:ext uri="{FF2B5EF4-FFF2-40B4-BE49-F238E27FC236}">
                <a16:creationId xmlns:a16="http://schemas.microsoft.com/office/drawing/2014/main" id="{9C068647-A5CD-4532-883B-F4939D218CF4}"/>
              </a:ext>
            </a:extLst>
          </p:cNvPr>
          <p:cNvGrpSpPr/>
          <p:nvPr userDrawn="1"/>
        </p:nvGrpSpPr>
        <p:grpSpPr>
          <a:xfrm>
            <a:off x="399809" y="3894967"/>
            <a:ext cx="841926" cy="338554"/>
            <a:chOff x="5021306" y="1608270"/>
            <a:chExt cx="1200521" cy="355022"/>
          </a:xfrm>
        </p:grpSpPr>
        <p:cxnSp>
          <p:nvCxnSpPr>
            <p:cNvPr id="224" name="Straight Connector 223">
              <a:extLst>
                <a:ext uri="{FF2B5EF4-FFF2-40B4-BE49-F238E27FC236}">
                  <a16:creationId xmlns:a16="http://schemas.microsoft.com/office/drawing/2014/main" id="{C9791D09-A942-46B6-A0F2-DC7D92D3F03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5" name="TextBox 224">
              <a:extLst>
                <a:ext uri="{FF2B5EF4-FFF2-40B4-BE49-F238E27FC236}">
                  <a16:creationId xmlns:a16="http://schemas.microsoft.com/office/drawing/2014/main" id="{3F9992F6-F2DC-4CC0-AE15-3707ADE9A448}"/>
                </a:ext>
              </a:extLst>
            </p:cNvPr>
            <p:cNvSpPr txBox="1"/>
            <p:nvPr/>
          </p:nvSpPr>
          <p:spPr>
            <a:xfrm>
              <a:off x="5021306" y="1608270"/>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04</a:t>
              </a:r>
            </a:p>
          </p:txBody>
        </p:sp>
      </p:grpSp>
      <p:sp>
        <p:nvSpPr>
          <p:cNvPr id="226" name="Rounded Rectangle 12">
            <a:extLst>
              <a:ext uri="{FF2B5EF4-FFF2-40B4-BE49-F238E27FC236}">
                <a16:creationId xmlns:a16="http://schemas.microsoft.com/office/drawing/2014/main" id="{8DAADAAE-6D7D-4898-8BF6-858B51F37748}"/>
              </a:ext>
            </a:extLst>
          </p:cNvPr>
          <p:cNvSpPr/>
          <p:nvPr userDrawn="1"/>
        </p:nvSpPr>
        <p:spPr>
          <a:xfrm rot="19033140" flipH="1">
            <a:off x="4914094" y="1557511"/>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7" name="Rounded Rectangle 13">
            <a:extLst>
              <a:ext uri="{FF2B5EF4-FFF2-40B4-BE49-F238E27FC236}">
                <a16:creationId xmlns:a16="http://schemas.microsoft.com/office/drawing/2014/main" id="{AEB0248D-3DFF-4E91-8B24-F667AE481C3D}"/>
              </a:ext>
            </a:extLst>
          </p:cNvPr>
          <p:cNvSpPr/>
          <p:nvPr userDrawn="1"/>
        </p:nvSpPr>
        <p:spPr>
          <a:xfrm rot="19033140" flipH="1">
            <a:off x="4850310" y="1550113"/>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8" name="Group 62">
            <a:extLst>
              <a:ext uri="{FF2B5EF4-FFF2-40B4-BE49-F238E27FC236}">
                <a16:creationId xmlns:a16="http://schemas.microsoft.com/office/drawing/2014/main" id="{816576BA-630A-4C36-9531-89046B21A259}"/>
              </a:ext>
            </a:extLst>
          </p:cNvPr>
          <p:cNvGrpSpPr/>
          <p:nvPr userDrawn="1"/>
        </p:nvGrpSpPr>
        <p:grpSpPr>
          <a:xfrm>
            <a:off x="4843005" y="1604345"/>
            <a:ext cx="835946" cy="338554"/>
            <a:chOff x="5029833" y="1617844"/>
            <a:chExt cx="1191994" cy="355022"/>
          </a:xfrm>
        </p:grpSpPr>
        <p:cxnSp>
          <p:nvCxnSpPr>
            <p:cNvPr id="229" name="Straight Connector 228">
              <a:extLst>
                <a:ext uri="{FF2B5EF4-FFF2-40B4-BE49-F238E27FC236}">
                  <a16:creationId xmlns:a16="http://schemas.microsoft.com/office/drawing/2014/main" id="{9D2C6292-96E5-4423-A8AC-0C0BEDF2494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0" name="TextBox 229">
              <a:extLst>
                <a:ext uri="{FF2B5EF4-FFF2-40B4-BE49-F238E27FC236}">
                  <a16:creationId xmlns:a16="http://schemas.microsoft.com/office/drawing/2014/main" id="{F79FC68B-7CE5-4B54-861E-43074FFE53BF}"/>
                </a:ext>
              </a:extLst>
            </p:cNvPr>
            <p:cNvSpPr txBox="1"/>
            <p:nvPr/>
          </p:nvSpPr>
          <p:spPr>
            <a:xfrm>
              <a:off x="5029833" y="1617844"/>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05</a:t>
              </a:r>
            </a:p>
          </p:txBody>
        </p:sp>
      </p:grpSp>
      <p:sp>
        <p:nvSpPr>
          <p:cNvPr id="231" name="Rounded Rectangle 12">
            <a:extLst>
              <a:ext uri="{FF2B5EF4-FFF2-40B4-BE49-F238E27FC236}">
                <a16:creationId xmlns:a16="http://schemas.microsoft.com/office/drawing/2014/main" id="{540EAA8F-E890-485F-8CB8-0A032916B9A4}"/>
              </a:ext>
            </a:extLst>
          </p:cNvPr>
          <p:cNvSpPr/>
          <p:nvPr userDrawn="1"/>
        </p:nvSpPr>
        <p:spPr>
          <a:xfrm rot="19033140" flipH="1">
            <a:off x="4921567" y="2312596"/>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32" name="Rounded Rectangle 13">
            <a:extLst>
              <a:ext uri="{FF2B5EF4-FFF2-40B4-BE49-F238E27FC236}">
                <a16:creationId xmlns:a16="http://schemas.microsoft.com/office/drawing/2014/main" id="{31732C56-8E94-4E25-89AA-537D4D354341}"/>
              </a:ext>
            </a:extLst>
          </p:cNvPr>
          <p:cNvSpPr/>
          <p:nvPr userDrawn="1"/>
        </p:nvSpPr>
        <p:spPr>
          <a:xfrm rot="19033140" flipH="1">
            <a:off x="4857783" y="2305198"/>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33" name="Group 62">
            <a:extLst>
              <a:ext uri="{FF2B5EF4-FFF2-40B4-BE49-F238E27FC236}">
                <a16:creationId xmlns:a16="http://schemas.microsoft.com/office/drawing/2014/main" id="{AAC622C6-DFF3-443D-9E27-A2743E09031C}"/>
              </a:ext>
            </a:extLst>
          </p:cNvPr>
          <p:cNvGrpSpPr/>
          <p:nvPr userDrawn="1"/>
        </p:nvGrpSpPr>
        <p:grpSpPr>
          <a:xfrm>
            <a:off x="4845208" y="2353086"/>
            <a:ext cx="841217" cy="338554"/>
            <a:chOff x="5022317" y="1611191"/>
            <a:chExt cx="1199510" cy="355022"/>
          </a:xfrm>
        </p:grpSpPr>
        <p:cxnSp>
          <p:nvCxnSpPr>
            <p:cNvPr id="234" name="Straight Connector 233">
              <a:extLst>
                <a:ext uri="{FF2B5EF4-FFF2-40B4-BE49-F238E27FC236}">
                  <a16:creationId xmlns:a16="http://schemas.microsoft.com/office/drawing/2014/main" id="{BEFA021C-8B90-4C00-95EE-5FA4C6CC8FD6}"/>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5" name="TextBox 234">
              <a:extLst>
                <a:ext uri="{FF2B5EF4-FFF2-40B4-BE49-F238E27FC236}">
                  <a16:creationId xmlns:a16="http://schemas.microsoft.com/office/drawing/2014/main" id="{30153104-B30D-451D-A242-D00A32848C2A}"/>
                </a:ext>
              </a:extLst>
            </p:cNvPr>
            <p:cNvSpPr txBox="1"/>
            <p:nvPr/>
          </p:nvSpPr>
          <p:spPr>
            <a:xfrm>
              <a:off x="5022317" y="161119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06</a:t>
              </a:r>
            </a:p>
          </p:txBody>
        </p:sp>
      </p:grpSp>
      <p:sp>
        <p:nvSpPr>
          <p:cNvPr id="236" name="Rounded Rectangle 12">
            <a:extLst>
              <a:ext uri="{FF2B5EF4-FFF2-40B4-BE49-F238E27FC236}">
                <a16:creationId xmlns:a16="http://schemas.microsoft.com/office/drawing/2014/main" id="{3AC93065-9580-409E-8826-18B6BD20A38F}"/>
              </a:ext>
            </a:extLst>
          </p:cNvPr>
          <p:cNvSpPr/>
          <p:nvPr userDrawn="1"/>
        </p:nvSpPr>
        <p:spPr>
          <a:xfrm rot="19033140" flipH="1">
            <a:off x="4915249" y="3126719"/>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37" name="Rounded Rectangle 13">
            <a:extLst>
              <a:ext uri="{FF2B5EF4-FFF2-40B4-BE49-F238E27FC236}">
                <a16:creationId xmlns:a16="http://schemas.microsoft.com/office/drawing/2014/main" id="{290DDDD5-817D-4CD5-A561-A43F640BB323}"/>
              </a:ext>
            </a:extLst>
          </p:cNvPr>
          <p:cNvSpPr/>
          <p:nvPr userDrawn="1"/>
        </p:nvSpPr>
        <p:spPr>
          <a:xfrm rot="19033140" flipH="1">
            <a:off x="4851465" y="3119321"/>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38" name="Group 62">
            <a:extLst>
              <a:ext uri="{FF2B5EF4-FFF2-40B4-BE49-F238E27FC236}">
                <a16:creationId xmlns:a16="http://schemas.microsoft.com/office/drawing/2014/main" id="{C14084D4-C766-4A84-9026-3CA13451A2C4}"/>
              </a:ext>
            </a:extLst>
          </p:cNvPr>
          <p:cNvGrpSpPr/>
          <p:nvPr userDrawn="1"/>
        </p:nvGrpSpPr>
        <p:grpSpPr>
          <a:xfrm>
            <a:off x="4841182" y="3163633"/>
            <a:ext cx="838921" cy="338554"/>
            <a:chOff x="5025590" y="1607441"/>
            <a:chExt cx="1196237" cy="355022"/>
          </a:xfrm>
        </p:grpSpPr>
        <p:cxnSp>
          <p:nvCxnSpPr>
            <p:cNvPr id="239" name="Straight Connector 238">
              <a:extLst>
                <a:ext uri="{FF2B5EF4-FFF2-40B4-BE49-F238E27FC236}">
                  <a16:creationId xmlns:a16="http://schemas.microsoft.com/office/drawing/2014/main" id="{20140ACE-AB5E-420C-8B71-AE6BEC329F21}"/>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40" name="TextBox 239">
              <a:extLst>
                <a:ext uri="{FF2B5EF4-FFF2-40B4-BE49-F238E27FC236}">
                  <a16:creationId xmlns:a16="http://schemas.microsoft.com/office/drawing/2014/main" id="{1A68F143-CE7E-489C-902B-C6CE4B55A5A3}"/>
                </a:ext>
              </a:extLst>
            </p:cNvPr>
            <p:cNvSpPr txBox="1"/>
            <p:nvPr/>
          </p:nvSpPr>
          <p:spPr>
            <a:xfrm>
              <a:off x="5025590" y="160744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07</a:t>
              </a:r>
            </a:p>
          </p:txBody>
        </p:sp>
      </p:grpSp>
      <p:sp>
        <p:nvSpPr>
          <p:cNvPr id="246" name="Rounded Rectangle 12">
            <a:extLst>
              <a:ext uri="{FF2B5EF4-FFF2-40B4-BE49-F238E27FC236}">
                <a16:creationId xmlns:a16="http://schemas.microsoft.com/office/drawing/2014/main" id="{4CD2FE8D-E230-4524-A212-9D8E5CA0F09C}"/>
              </a:ext>
            </a:extLst>
          </p:cNvPr>
          <p:cNvSpPr/>
          <p:nvPr userDrawn="1"/>
        </p:nvSpPr>
        <p:spPr>
          <a:xfrm rot="19033140" flipH="1">
            <a:off x="4909634" y="3918199"/>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47" name="Rounded Rectangle 13">
            <a:extLst>
              <a:ext uri="{FF2B5EF4-FFF2-40B4-BE49-F238E27FC236}">
                <a16:creationId xmlns:a16="http://schemas.microsoft.com/office/drawing/2014/main" id="{818D4895-522A-460D-B753-B4150CDCFBE3}"/>
              </a:ext>
            </a:extLst>
          </p:cNvPr>
          <p:cNvSpPr/>
          <p:nvPr userDrawn="1"/>
        </p:nvSpPr>
        <p:spPr>
          <a:xfrm rot="19033140" flipH="1">
            <a:off x="4845850" y="3910801"/>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48" name="Group 62">
            <a:extLst>
              <a:ext uri="{FF2B5EF4-FFF2-40B4-BE49-F238E27FC236}">
                <a16:creationId xmlns:a16="http://schemas.microsoft.com/office/drawing/2014/main" id="{8DFCA935-6D04-4CDD-B792-5021A0DB28AF}"/>
              </a:ext>
            </a:extLst>
          </p:cNvPr>
          <p:cNvGrpSpPr/>
          <p:nvPr userDrawn="1"/>
        </p:nvGrpSpPr>
        <p:grpSpPr>
          <a:xfrm>
            <a:off x="4832565" y="3949434"/>
            <a:ext cx="841925" cy="338554"/>
            <a:chOff x="5021307" y="1601486"/>
            <a:chExt cx="1200520" cy="355022"/>
          </a:xfrm>
        </p:grpSpPr>
        <p:cxnSp>
          <p:nvCxnSpPr>
            <p:cNvPr id="249" name="Straight Connector 248">
              <a:extLst>
                <a:ext uri="{FF2B5EF4-FFF2-40B4-BE49-F238E27FC236}">
                  <a16:creationId xmlns:a16="http://schemas.microsoft.com/office/drawing/2014/main" id="{DC667E25-9770-42AC-A565-E01268DEB4D2}"/>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50" name="TextBox 249">
              <a:extLst>
                <a:ext uri="{FF2B5EF4-FFF2-40B4-BE49-F238E27FC236}">
                  <a16:creationId xmlns:a16="http://schemas.microsoft.com/office/drawing/2014/main" id="{F779D6F3-C465-4935-9C03-48B3CAD48657}"/>
                </a:ext>
              </a:extLst>
            </p:cNvPr>
            <p:cNvSpPr txBox="1"/>
            <p:nvPr/>
          </p:nvSpPr>
          <p:spPr>
            <a:xfrm>
              <a:off x="5021307" y="1601486"/>
              <a:ext cx="654789" cy="355022"/>
            </a:xfrm>
            <a:prstGeom prst="rect">
              <a:avLst/>
            </a:prstGeom>
            <a:noFill/>
            <a:ln>
              <a:noFill/>
            </a:ln>
          </p:spPr>
          <p:txBody>
            <a:bodyPr wrap="square" rtlCol="0">
              <a:spAutoFit/>
            </a:bodyPr>
            <a:lstStyle/>
            <a:p>
              <a:pPr algn="ctr" defTabSz="685800">
                <a:defRPr/>
              </a:pPr>
              <a:r>
                <a:rPr lang="en-US" sz="1600" b="1" kern="0">
                  <a:solidFill>
                    <a:schemeClr val="bg1"/>
                  </a:solidFill>
                  <a:latin typeface="Arial Black" panose="020B0A04020102020204" pitchFamily="34" charset="0"/>
                  <a:cs typeface="Arial" panose="020B0604020202020204" pitchFamily="34" charset="0"/>
                </a:rPr>
                <a:t>08</a:t>
              </a:r>
            </a:p>
          </p:txBody>
        </p:sp>
      </p:grpSp>
    </p:spTree>
    <p:extLst>
      <p:ext uri="{BB962C8B-B14F-4D97-AF65-F5344CB8AC3E}">
        <p14:creationId xmlns:p14="http://schemas.microsoft.com/office/powerpoint/2010/main" val="333665295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ndex - 6 points">
    <p:spTree>
      <p:nvGrpSpPr>
        <p:cNvPr id="1" name=""/>
        <p:cNvGrpSpPr/>
        <p:nvPr/>
      </p:nvGrpSpPr>
      <p:grpSpPr>
        <a:xfrm>
          <a:off x="0" y="0"/>
          <a:ext cx="0" cy="0"/>
          <a:chOff x="0" y="0"/>
          <a:chExt cx="0" cy="0"/>
        </a:xfrm>
      </p:grpSpPr>
      <p:pic>
        <p:nvPicPr>
          <p:cNvPr id="47" name="Picture 1" descr="C:\Users\EURDLO1\Downloads\business-meeting-background-ZR84CNW.jpg">
            <a:extLst>
              <a:ext uri="{FF2B5EF4-FFF2-40B4-BE49-F238E27FC236}">
                <a16:creationId xmlns:a16="http://schemas.microsoft.com/office/drawing/2014/main" id="{9AAC2A33-3E10-4C2E-AF9B-A5EFF399A447}"/>
              </a:ext>
            </a:extLst>
          </p:cNvPr>
          <p:cNvPicPr>
            <a:picLocks noChangeAspect="1" noChangeArrowheads="1"/>
          </p:cNvPicPr>
          <p:nvPr userDrawn="1"/>
        </p:nvPicPr>
        <p:blipFill>
          <a:blip r:embed="rId2" cstate="print">
            <a:lum bright="70000" contrast="-70000"/>
          </a:blip>
          <a:srcRect/>
          <a:stretch>
            <a:fillRect/>
          </a:stretch>
        </p:blipFill>
        <p:spPr bwMode="auto">
          <a:xfrm flipH="1">
            <a:off x="-1" y="0"/>
            <a:ext cx="9144000" cy="5715000"/>
          </a:xfrm>
          <a:prstGeom prst="rect">
            <a:avLst/>
          </a:prstGeom>
          <a:noFill/>
        </p:spPr>
      </p:pic>
      <p:sp>
        <p:nvSpPr>
          <p:cNvPr id="207" name="Freeform 9">
            <a:extLst>
              <a:ext uri="{FF2B5EF4-FFF2-40B4-BE49-F238E27FC236}">
                <a16:creationId xmlns:a16="http://schemas.microsoft.com/office/drawing/2014/main" id="{00062EE7-4151-4404-B1F0-E9DE356EA19F}"/>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08" name="Freeform 10">
            <a:extLst>
              <a:ext uri="{FF2B5EF4-FFF2-40B4-BE49-F238E27FC236}">
                <a16:creationId xmlns:a16="http://schemas.microsoft.com/office/drawing/2014/main" id="{5D2A5473-DAA8-484E-ACD2-E8ACA78E327D}"/>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cxnSp>
        <p:nvCxnSpPr>
          <p:cNvPr id="32" name="Straight Connector 31"/>
          <p:cNvCxnSpPr/>
          <p:nvPr userDrawn="1"/>
        </p:nvCxnSpPr>
        <p:spPr>
          <a:xfrm>
            <a:off x="1562895" y="5520540"/>
            <a:ext cx="7446963"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134144"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39"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286953" y="5163777"/>
            <a:ext cx="1503004" cy="420034"/>
          </a:xfrm>
          <a:prstGeom prst="rect">
            <a:avLst/>
          </a:prstGeom>
          <a:noFill/>
        </p:spPr>
      </p:pic>
      <p:sp>
        <p:nvSpPr>
          <p:cNvPr id="85"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sp>
        <p:nvSpPr>
          <p:cNvPr id="41" name="Diamond 40">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itle 1">
            <a:extLst>
              <a:ext uri="{FF2B5EF4-FFF2-40B4-BE49-F238E27FC236}">
                <a16:creationId xmlns:a16="http://schemas.microsoft.com/office/drawing/2014/main" id="{E2879856-E4D1-4279-948A-7FC7448CC9D2}"/>
              </a:ext>
            </a:extLst>
          </p:cNvPr>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a:t>
            </a:r>
            <a:endParaRPr lang="de-CH"/>
          </a:p>
        </p:txBody>
      </p:sp>
      <p:pic>
        <p:nvPicPr>
          <p:cNvPr id="48" name="Picture 2">
            <a:extLst>
              <a:ext uri="{FF2B5EF4-FFF2-40B4-BE49-F238E27FC236}">
                <a16:creationId xmlns:a16="http://schemas.microsoft.com/office/drawing/2014/main" id="{C5DD342C-4C6D-4230-AB15-3823DD62CDE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49" name="Picture 2">
            <a:extLst>
              <a:ext uri="{FF2B5EF4-FFF2-40B4-BE49-F238E27FC236}">
                <a16:creationId xmlns:a16="http://schemas.microsoft.com/office/drawing/2014/main" id="{3C7EAA88-D101-487D-A62C-9484EB4B5059}"/>
              </a:ext>
            </a:extLst>
          </p:cNvPr>
          <p:cNvPicPr>
            <a:picLocks noChangeAspect="1" noChangeArrowheads="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72" name="Text Placeholder 46">
            <a:extLst>
              <a:ext uri="{FF2B5EF4-FFF2-40B4-BE49-F238E27FC236}">
                <a16:creationId xmlns:a16="http://schemas.microsoft.com/office/drawing/2014/main" id="{81F000F1-3410-4053-A2D4-CB9420B3A934}"/>
              </a:ext>
            </a:extLst>
          </p:cNvPr>
          <p:cNvSpPr>
            <a:spLocks noGrp="1"/>
          </p:cNvSpPr>
          <p:nvPr>
            <p:ph type="body" sz="quarter" idx="13"/>
          </p:nvPr>
        </p:nvSpPr>
        <p:spPr>
          <a:xfrm>
            <a:off x="1475656" y="1732415"/>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3" name="Text Placeholder 46">
            <a:extLst>
              <a:ext uri="{FF2B5EF4-FFF2-40B4-BE49-F238E27FC236}">
                <a16:creationId xmlns:a16="http://schemas.microsoft.com/office/drawing/2014/main" id="{AAEE011D-8509-40ED-9167-540E2AEACE06}"/>
              </a:ext>
            </a:extLst>
          </p:cNvPr>
          <p:cNvSpPr>
            <a:spLocks noGrp="1"/>
          </p:cNvSpPr>
          <p:nvPr>
            <p:ph type="body" sz="quarter" idx="14"/>
          </p:nvPr>
        </p:nvSpPr>
        <p:spPr>
          <a:xfrm>
            <a:off x="1475656" y="247211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4" name="Text Placeholder 46">
            <a:extLst>
              <a:ext uri="{FF2B5EF4-FFF2-40B4-BE49-F238E27FC236}">
                <a16:creationId xmlns:a16="http://schemas.microsoft.com/office/drawing/2014/main" id="{2C32ABD3-E845-4FCE-82F7-EE3A6076D189}"/>
              </a:ext>
            </a:extLst>
          </p:cNvPr>
          <p:cNvSpPr>
            <a:spLocks noGrp="1"/>
          </p:cNvSpPr>
          <p:nvPr>
            <p:ph type="body" sz="quarter" idx="15"/>
          </p:nvPr>
        </p:nvSpPr>
        <p:spPr>
          <a:xfrm>
            <a:off x="1475656" y="327665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5" name="Text Placeholder 46">
            <a:extLst>
              <a:ext uri="{FF2B5EF4-FFF2-40B4-BE49-F238E27FC236}">
                <a16:creationId xmlns:a16="http://schemas.microsoft.com/office/drawing/2014/main" id="{F81C9D36-673B-4A9A-986A-5F168B13FD0B}"/>
              </a:ext>
            </a:extLst>
          </p:cNvPr>
          <p:cNvSpPr>
            <a:spLocks noGrp="1"/>
          </p:cNvSpPr>
          <p:nvPr>
            <p:ph type="body" sz="quarter" idx="19"/>
          </p:nvPr>
        </p:nvSpPr>
        <p:spPr>
          <a:xfrm>
            <a:off x="5833432" y="1727836"/>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6" name="Text Placeholder 46">
            <a:extLst>
              <a:ext uri="{FF2B5EF4-FFF2-40B4-BE49-F238E27FC236}">
                <a16:creationId xmlns:a16="http://schemas.microsoft.com/office/drawing/2014/main" id="{EA8B1379-24F5-4A69-9C33-258E74BB47B1}"/>
              </a:ext>
            </a:extLst>
          </p:cNvPr>
          <p:cNvSpPr>
            <a:spLocks noGrp="1"/>
          </p:cNvSpPr>
          <p:nvPr>
            <p:ph type="body" sz="quarter" idx="20"/>
          </p:nvPr>
        </p:nvSpPr>
        <p:spPr>
          <a:xfrm>
            <a:off x="5834765" y="3337589"/>
            <a:ext cx="2867381"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7" name="Text Placeholder 46">
            <a:extLst>
              <a:ext uri="{FF2B5EF4-FFF2-40B4-BE49-F238E27FC236}">
                <a16:creationId xmlns:a16="http://schemas.microsoft.com/office/drawing/2014/main" id="{65040912-30B0-4435-BD2F-8F76C01D5F25}"/>
              </a:ext>
            </a:extLst>
          </p:cNvPr>
          <p:cNvSpPr>
            <a:spLocks noGrp="1"/>
          </p:cNvSpPr>
          <p:nvPr>
            <p:ph type="body" sz="quarter" idx="21"/>
          </p:nvPr>
        </p:nvSpPr>
        <p:spPr>
          <a:xfrm>
            <a:off x="5838534" y="2555246"/>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9" name="Rounded Rectangle 12">
            <a:extLst>
              <a:ext uri="{FF2B5EF4-FFF2-40B4-BE49-F238E27FC236}">
                <a16:creationId xmlns:a16="http://schemas.microsoft.com/office/drawing/2014/main" id="{08E4D652-A9DB-4E8D-B411-556F61D3555B}"/>
              </a:ext>
            </a:extLst>
          </p:cNvPr>
          <p:cNvSpPr/>
          <p:nvPr userDrawn="1"/>
        </p:nvSpPr>
        <p:spPr>
          <a:xfrm rot="19033140" flipH="1">
            <a:off x="494776" y="176400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0" name="Rounded Rectangle 13">
            <a:extLst>
              <a:ext uri="{FF2B5EF4-FFF2-40B4-BE49-F238E27FC236}">
                <a16:creationId xmlns:a16="http://schemas.microsoft.com/office/drawing/2014/main" id="{F2E5C886-7615-42BD-A127-9020AB3A2685}"/>
              </a:ext>
            </a:extLst>
          </p:cNvPr>
          <p:cNvSpPr/>
          <p:nvPr userDrawn="1"/>
        </p:nvSpPr>
        <p:spPr>
          <a:xfrm rot="19033140" flipH="1">
            <a:off x="430992" y="175660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123" name="Group 62">
            <a:extLst>
              <a:ext uri="{FF2B5EF4-FFF2-40B4-BE49-F238E27FC236}">
                <a16:creationId xmlns:a16="http://schemas.microsoft.com/office/drawing/2014/main" id="{4C06DF9D-E5C6-4A3C-8155-F35BBE5B448B}"/>
              </a:ext>
            </a:extLst>
          </p:cNvPr>
          <p:cNvGrpSpPr/>
          <p:nvPr userDrawn="1"/>
        </p:nvGrpSpPr>
        <p:grpSpPr>
          <a:xfrm>
            <a:off x="417707" y="1806378"/>
            <a:ext cx="841925" cy="338554"/>
            <a:chOff x="5021307" y="1613169"/>
            <a:chExt cx="1200520" cy="355022"/>
          </a:xfrm>
        </p:grpSpPr>
        <p:cxnSp>
          <p:nvCxnSpPr>
            <p:cNvPr id="124" name="Straight Connector 123">
              <a:extLst>
                <a:ext uri="{FF2B5EF4-FFF2-40B4-BE49-F238E27FC236}">
                  <a16:creationId xmlns:a16="http://schemas.microsoft.com/office/drawing/2014/main" id="{E12C5473-B30B-4CC7-90DD-FCA5CCCED86B}"/>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127" name="TextBox 126">
              <a:extLst>
                <a:ext uri="{FF2B5EF4-FFF2-40B4-BE49-F238E27FC236}">
                  <a16:creationId xmlns:a16="http://schemas.microsoft.com/office/drawing/2014/main" id="{F01C0B99-EBF9-4EDB-82E0-EC9977A0132D}"/>
                </a:ext>
              </a:extLst>
            </p:cNvPr>
            <p:cNvSpPr txBox="1"/>
            <p:nvPr/>
          </p:nvSpPr>
          <p:spPr>
            <a:xfrm>
              <a:off x="5021307" y="161316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01</a:t>
              </a:r>
            </a:p>
          </p:txBody>
        </p:sp>
      </p:grpSp>
      <p:sp>
        <p:nvSpPr>
          <p:cNvPr id="211" name="Rounded Rectangle 12">
            <a:extLst>
              <a:ext uri="{FF2B5EF4-FFF2-40B4-BE49-F238E27FC236}">
                <a16:creationId xmlns:a16="http://schemas.microsoft.com/office/drawing/2014/main" id="{0EAF4962-A307-40C9-AFA5-CA4EE52E2031}"/>
              </a:ext>
            </a:extLst>
          </p:cNvPr>
          <p:cNvSpPr/>
          <p:nvPr userDrawn="1"/>
        </p:nvSpPr>
        <p:spPr>
          <a:xfrm rot="19033140" flipH="1">
            <a:off x="482855" y="254244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2" name="Rounded Rectangle 13">
            <a:extLst>
              <a:ext uri="{FF2B5EF4-FFF2-40B4-BE49-F238E27FC236}">
                <a16:creationId xmlns:a16="http://schemas.microsoft.com/office/drawing/2014/main" id="{D8DB990C-3BC8-46A7-8062-215E8C35C045}"/>
              </a:ext>
            </a:extLst>
          </p:cNvPr>
          <p:cNvSpPr/>
          <p:nvPr userDrawn="1"/>
        </p:nvSpPr>
        <p:spPr>
          <a:xfrm rot="19033140" flipH="1">
            <a:off x="419071" y="253505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3" name="Group 62">
            <a:extLst>
              <a:ext uri="{FF2B5EF4-FFF2-40B4-BE49-F238E27FC236}">
                <a16:creationId xmlns:a16="http://schemas.microsoft.com/office/drawing/2014/main" id="{02CD1366-2139-4DC7-9E08-F02446147B76}"/>
              </a:ext>
            </a:extLst>
          </p:cNvPr>
          <p:cNvGrpSpPr/>
          <p:nvPr userDrawn="1"/>
        </p:nvGrpSpPr>
        <p:grpSpPr>
          <a:xfrm>
            <a:off x="405785" y="2581830"/>
            <a:ext cx="841924" cy="338554"/>
            <a:chOff x="5021308" y="1610029"/>
            <a:chExt cx="1200519" cy="355022"/>
          </a:xfrm>
        </p:grpSpPr>
        <p:cxnSp>
          <p:nvCxnSpPr>
            <p:cNvPr id="214" name="Straight Connector 213">
              <a:extLst>
                <a:ext uri="{FF2B5EF4-FFF2-40B4-BE49-F238E27FC236}">
                  <a16:creationId xmlns:a16="http://schemas.microsoft.com/office/drawing/2014/main" id="{EDDEC673-55B6-417F-9E80-13F01478F25C}"/>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15" name="TextBox 214">
              <a:extLst>
                <a:ext uri="{FF2B5EF4-FFF2-40B4-BE49-F238E27FC236}">
                  <a16:creationId xmlns:a16="http://schemas.microsoft.com/office/drawing/2014/main" id="{17ECB29A-2A23-463A-837B-5EDE7A8FE202}"/>
                </a:ext>
              </a:extLst>
            </p:cNvPr>
            <p:cNvSpPr txBox="1"/>
            <p:nvPr/>
          </p:nvSpPr>
          <p:spPr>
            <a:xfrm>
              <a:off x="5021308" y="161002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02</a:t>
              </a:r>
            </a:p>
          </p:txBody>
        </p:sp>
      </p:grpSp>
      <p:sp>
        <p:nvSpPr>
          <p:cNvPr id="216" name="Rounded Rectangle 12">
            <a:extLst>
              <a:ext uri="{FF2B5EF4-FFF2-40B4-BE49-F238E27FC236}">
                <a16:creationId xmlns:a16="http://schemas.microsoft.com/office/drawing/2014/main" id="{EC3D168A-9876-417C-BD95-21E526C9A8B1}"/>
              </a:ext>
            </a:extLst>
          </p:cNvPr>
          <p:cNvSpPr/>
          <p:nvPr userDrawn="1"/>
        </p:nvSpPr>
        <p:spPr>
          <a:xfrm rot="19033140" flipH="1">
            <a:off x="494776" y="3337814"/>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7" name="Rounded Rectangle 13">
            <a:extLst>
              <a:ext uri="{FF2B5EF4-FFF2-40B4-BE49-F238E27FC236}">
                <a16:creationId xmlns:a16="http://schemas.microsoft.com/office/drawing/2014/main" id="{CF7CD806-27C5-4B4E-A4DE-6DC6094C518D}"/>
              </a:ext>
            </a:extLst>
          </p:cNvPr>
          <p:cNvSpPr/>
          <p:nvPr userDrawn="1"/>
        </p:nvSpPr>
        <p:spPr>
          <a:xfrm rot="19033140" flipH="1">
            <a:off x="430992" y="3330416"/>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8" name="Group 62">
            <a:extLst>
              <a:ext uri="{FF2B5EF4-FFF2-40B4-BE49-F238E27FC236}">
                <a16:creationId xmlns:a16="http://schemas.microsoft.com/office/drawing/2014/main" id="{4A96CB82-7683-46E1-A9B1-93C4CEE1B802}"/>
              </a:ext>
            </a:extLst>
          </p:cNvPr>
          <p:cNvGrpSpPr/>
          <p:nvPr userDrawn="1"/>
        </p:nvGrpSpPr>
        <p:grpSpPr>
          <a:xfrm>
            <a:off x="417707" y="3375575"/>
            <a:ext cx="841925" cy="338554"/>
            <a:chOff x="5021307" y="1608331"/>
            <a:chExt cx="1200520" cy="355022"/>
          </a:xfrm>
        </p:grpSpPr>
        <p:cxnSp>
          <p:nvCxnSpPr>
            <p:cNvPr id="219" name="Straight Connector 218">
              <a:extLst>
                <a:ext uri="{FF2B5EF4-FFF2-40B4-BE49-F238E27FC236}">
                  <a16:creationId xmlns:a16="http://schemas.microsoft.com/office/drawing/2014/main" id="{7CCC76DB-A108-41D5-A61C-6DEF0F99006D}"/>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0" name="TextBox 219">
              <a:extLst>
                <a:ext uri="{FF2B5EF4-FFF2-40B4-BE49-F238E27FC236}">
                  <a16:creationId xmlns:a16="http://schemas.microsoft.com/office/drawing/2014/main" id="{A53A4E74-DF8E-48AF-8C8A-46B00CF0044D}"/>
                </a:ext>
              </a:extLst>
            </p:cNvPr>
            <p:cNvSpPr txBox="1"/>
            <p:nvPr/>
          </p:nvSpPr>
          <p:spPr>
            <a:xfrm>
              <a:off x="5021307" y="160833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03</a:t>
              </a:r>
            </a:p>
          </p:txBody>
        </p:sp>
      </p:grpSp>
      <p:sp>
        <p:nvSpPr>
          <p:cNvPr id="221" name="Rounded Rectangle 12">
            <a:extLst>
              <a:ext uri="{FF2B5EF4-FFF2-40B4-BE49-F238E27FC236}">
                <a16:creationId xmlns:a16="http://schemas.microsoft.com/office/drawing/2014/main" id="{D2EB06EC-71DC-43DA-848C-31A491A518DD}"/>
              </a:ext>
            </a:extLst>
          </p:cNvPr>
          <p:cNvSpPr/>
          <p:nvPr userDrawn="1"/>
        </p:nvSpPr>
        <p:spPr>
          <a:xfrm rot="19033140" flipH="1">
            <a:off x="4899227" y="1787695"/>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2" name="Rounded Rectangle 13">
            <a:extLst>
              <a:ext uri="{FF2B5EF4-FFF2-40B4-BE49-F238E27FC236}">
                <a16:creationId xmlns:a16="http://schemas.microsoft.com/office/drawing/2014/main" id="{4BA17510-50E3-4D0E-848D-F7D0658DB774}"/>
              </a:ext>
            </a:extLst>
          </p:cNvPr>
          <p:cNvSpPr/>
          <p:nvPr userDrawn="1"/>
        </p:nvSpPr>
        <p:spPr>
          <a:xfrm rot="19033140" flipH="1">
            <a:off x="4835443" y="1780297"/>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3" name="Group 62">
            <a:extLst>
              <a:ext uri="{FF2B5EF4-FFF2-40B4-BE49-F238E27FC236}">
                <a16:creationId xmlns:a16="http://schemas.microsoft.com/office/drawing/2014/main" id="{9C068647-A5CD-4532-883B-F4939D218CF4}"/>
              </a:ext>
            </a:extLst>
          </p:cNvPr>
          <p:cNvGrpSpPr/>
          <p:nvPr userDrawn="1"/>
        </p:nvGrpSpPr>
        <p:grpSpPr>
          <a:xfrm>
            <a:off x="4822159" y="1825399"/>
            <a:ext cx="841926" cy="338554"/>
            <a:chOff x="5021306" y="1608270"/>
            <a:chExt cx="1200521" cy="355022"/>
          </a:xfrm>
        </p:grpSpPr>
        <p:cxnSp>
          <p:nvCxnSpPr>
            <p:cNvPr id="224" name="Straight Connector 223">
              <a:extLst>
                <a:ext uri="{FF2B5EF4-FFF2-40B4-BE49-F238E27FC236}">
                  <a16:creationId xmlns:a16="http://schemas.microsoft.com/office/drawing/2014/main" id="{C9791D09-A942-46B6-A0F2-DC7D92D3F03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5" name="TextBox 224">
              <a:extLst>
                <a:ext uri="{FF2B5EF4-FFF2-40B4-BE49-F238E27FC236}">
                  <a16:creationId xmlns:a16="http://schemas.microsoft.com/office/drawing/2014/main" id="{3F9992F6-F2DC-4CC0-AE15-3707ADE9A448}"/>
                </a:ext>
              </a:extLst>
            </p:cNvPr>
            <p:cNvSpPr txBox="1"/>
            <p:nvPr/>
          </p:nvSpPr>
          <p:spPr>
            <a:xfrm>
              <a:off x="5021306" y="1608270"/>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04</a:t>
              </a:r>
            </a:p>
          </p:txBody>
        </p:sp>
      </p:grpSp>
      <p:sp>
        <p:nvSpPr>
          <p:cNvPr id="226" name="Rounded Rectangle 12">
            <a:extLst>
              <a:ext uri="{FF2B5EF4-FFF2-40B4-BE49-F238E27FC236}">
                <a16:creationId xmlns:a16="http://schemas.microsoft.com/office/drawing/2014/main" id="{8DAADAAE-6D7D-4898-8BF6-858B51F37748}"/>
              </a:ext>
            </a:extLst>
          </p:cNvPr>
          <p:cNvSpPr/>
          <p:nvPr userDrawn="1"/>
        </p:nvSpPr>
        <p:spPr>
          <a:xfrm rot="19033140" flipH="1">
            <a:off x="4914094" y="265905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7" name="Rounded Rectangle 13">
            <a:extLst>
              <a:ext uri="{FF2B5EF4-FFF2-40B4-BE49-F238E27FC236}">
                <a16:creationId xmlns:a16="http://schemas.microsoft.com/office/drawing/2014/main" id="{AEB0248D-3DFF-4E91-8B24-F667AE481C3D}"/>
              </a:ext>
            </a:extLst>
          </p:cNvPr>
          <p:cNvSpPr/>
          <p:nvPr userDrawn="1"/>
        </p:nvSpPr>
        <p:spPr>
          <a:xfrm rot="19033140" flipH="1">
            <a:off x="4850310" y="265166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8" name="Group 62">
            <a:extLst>
              <a:ext uri="{FF2B5EF4-FFF2-40B4-BE49-F238E27FC236}">
                <a16:creationId xmlns:a16="http://schemas.microsoft.com/office/drawing/2014/main" id="{816576BA-630A-4C36-9531-89046B21A259}"/>
              </a:ext>
            </a:extLst>
          </p:cNvPr>
          <p:cNvGrpSpPr/>
          <p:nvPr userDrawn="1"/>
        </p:nvGrpSpPr>
        <p:grpSpPr>
          <a:xfrm>
            <a:off x="4843005" y="2705892"/>
            <a:ext cx="835946" cy="338554"/>
            <a:chOff x="5029833" y="1617844"/>
            <a:chExt cx="1191994" cy="355022"/>
          </a:xfrm>
        </p:grpSpPr>
        <p:cxnSp>
          <p:nvCxnSpPr>
            <p:cNvPr id="229" name="Straight Connector 228">
              <a:extLst>
                <a:ext uri="{FF2B5EF4-FFF2-40B4-BE49-F238E27FC236}">
                  <a16:creationId xmlns:a16="http://schemas.microsoft.com/office/drawing/2014/main" id="{9D2C6292-96E5-4423-A8AC-0C0BEDF2494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0" name="TextBox 229">
              <a:extLst>
                <a:ext uri="{FF2B5EF4-FFF2-40B4-BE49-F238E27FC236}">
                  <a16:creationId xmlns:a16="http://schemas.microsoft.com/office/drawing/2014/main" id="{F79FC68B-7CE5-4B54-861E-43074FFE53BF}"/>
                </a:ext>
              </a:extLst>
            </p:cNvPr>
            <p:cNvSpPr txBox="1"/>
            <p:nvPr/>
          </p:nvSpPr>
          <p:spPr>
            <a:xfrm>
              <a:off x="5029833" y="1617844"/>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05</a:t>
              </a:r>
            </a:p>
          </p:txBody>
        </p:sp>
      </p:grpSp>
      <p:sp>
        <p:nvSpPr>
          <p:cNvPr id="231" name="Rounded Rectangle 12">
            <a:extLst>
              <a:ext uri="{FF2B5EF4-FFF2-40B4-BE49-F238E27FC236}">
                <a16:creationId xmlns:a16="http://schemas.microsoft.com/office/drawing/2014/main" id="{540EAA8F-E890-485F-8CB8-0A032916B9A4}"/>
              </a:ext>
            </a:extLst>
          </p:cNvPr>
          <p:cNvSpPr/>
          <p:nvPr userDrawn="1"/>
        </p:nvSpPr>
        <p:spPr>
          <a:xfrm rot="19033140" flipH="1">
            <a:off x="4921567" y="341414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32" name="Rounded Rectangle 13">
            <a:extLst>
              <a:ext uri="{FF2B5EF4-FFF2-40B4-BE49-F238E27FC236}">
                <a16:creationId xmlns:a16="http://schemas.microsoft.com/office/drawing/2014/main" id="{31732C56-8E94-4E25-89AA-537D4D354341}"/>
              </a:ext>
            </a:extLst>
          </p:cNvPr>
          <p:cNvSpPr/>
          <p:nvPr userDrawn="1"/>
        </p:nvSpPr>
        <p:spPr>
          <a:xfrm rot="19033140" flipH="1">
            <a:off x="4857783" y="340674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33" name="Group 62">
            <a:extLst>
              <a:ext uri="{FF2B5EF4-FFF2-40B4-BE49-F238E27FC236}">
                <a16:creationId xmlns:a16="http://schemas.microsoft.com/office/drawing/2014/main" id="{AAC622C6-DFF3-443D-9E27-A2743E09031C}"/>
              </a:ext>
            </a:extLst>
          </p:cNvPr>
          <p:cNvGrpSpPr/>
          <p:nvPr userDrawn="1"/>
        </p:nvGrpSpPr>
        <p:grpSpPr>
          <a:xfrm>
            <a:off x="4845208" y="3454633"/>
            <a:ext cx="841217" cy="338554"/>
            <a:chOff x="5022317" y="1611191"/>
            <a:chExt cx="1199510" cy="355022"/>
          </a:xfrm>
        </p:grpSpPr>
        <p:cxnSp>
          <p:nvCxnSpPr>
            <p:cNvPr id="234" name="Straight Connector 233">
              <a:extLst>
                <a:ext uri="{FF2B5EF4-FFF2-40B4-BE49-F238E27FC236}">
                  <a16:creationId xmlns:a16="http://schemas.microsoft.com/office/drawing/2014/main" id="{BEFA021C-8B90-4C00-95EE-5FA4C6CC8FD6}"/>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35" name="TextBox 234">
              <a:extLst>
                <a:ext uri="{FF2B5EF4-FFF2-40B4-BE49-F238E27FC236}">
                  <a16:creationId xmlns:a16="http://schemas.microsoft.com/office/drawing/2014/main" id="{30153104-B30D-451D-A242-D00A32848C2A}"/>
                </a:ext>
              </a:extLst>
            </p:cNvPr>
            <p:cNvSpPr txBox="1"/>
            <p:nvPr/>
          </p:nvSpPr>
          <p:spPr>
            <a:xfrm>
              <a:off x="5022317" y="161119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06</a:t>
              </a:r>
            </a:p>
          </p:txBody>
        </p:sp>
      </p:grpSp>
    </p:spTree>
    <p:extLst>
      <p:ext uri="{BB962C8B-B14F-4D97-AF65-F5344CB8AC3E}">
        <p14:creationId xmlns:p14="http://schemas.microsoft.com/office/powerpoint/2010/main" val="6454604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ndex - 4 points">
    <p:spTree>
      <p:nvGrpSpPr>
        <p:cNvPr id="1" name=""/>
        <p:cNvGrpSpPr/>
        <p:nvPr/>
      </p:nvGrpSpPr>
      <p:grpSpPr>
        <a:xfrm>
          <a:off x="0" y="0"/>
          <a:ext cx="0" cy="0"/>
          <a:chOff x="0" y="0"/>
          <a:chExt cx="0" cy="0"/>
        </a:xfrm>
      </p:grpSpPr>
      <p:pic>
        <p:nvPicPr>
          <p:cNvPr id="47" name="Picture 1" descr="C:\Users\EURDLO1\Downloads\business-meeting-background-ZR84CNW.jpg">
            <a:extLst>
              <a:ext uri="{FF2B5EF4-FFF2-40B4-BE49-F238E27FC236}">
                <a16:creationId xmlns:a16="http://schemas.microsoft.com/office/drawing/2014/main" id="{9AAC2A33-3E10-4C2E-AF9B-A5EFF399A447}"/>
              </a:ext>
            </a:extLst>
          </p:cNvPr>
          <p:cNvPicPr>
            <a:picLocks noChangeAspect="1" noChangeArrowheads="1"/>
          </p:cNvPicPr>
          <p:nvPr userDrawn="1"/>
        </p:nvPicPr>
        <p:blipFill>
          <a:blip r:embed="rId2" cstate="print">
            <a:lum bright="70000" contrast="-70000"/>
          </a:blip>
          <a:srcRect/>
          <a:stretch>
            <a:fillRect/>
          </a:stretch>
        </p:blipFill>
        <p:spPr bwMode="auto">
          <a:xfrm flipH="1">
            <a:off x="-1" y="0"/>
            <a:ext cx="9144000" cy="5715000"/>
          </a:xfrm>
          <a:prstGeom prst="rect">
            <a:avLst/>
          </a:prstGeom>
          <a:noFill/>
        </p:spPr>
      </p:pic>
      <p:sp>
        <p:nvSpPr>
          <p:cNvPr id="207" name="Freeform 9">
            <a:extLst>
              <a:ext uri="{FF2B5EF4-FFF2-40B4-BE49-F238E27FC236}">
                <a16:creationId xmlns:a16="http://schemas.microsoft.com/office/drawing/2014/main" id="{00062EE7-4151-4404-B1F0-E9DE356EA19F}"/>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08" name="Freeform 10">
            <a:extLst>
              <a:ext uri="{FF2B5EF4-FFF2-40B4-BE49-F238E27FC236}">
                <a16:creationId xmlns:a16="http://schemas.microsoft.com/office/drawing/2014/main" id="{5D2A5473-DAA8-484E-ACD2-E8ACA78E327D}"/>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cxnSp>
        <p:nvCxnSpPr>
          <p:cNvPr id="32" name="Straight Connector 31"/>
          <p:cNvCxnSpPr/>
          <p:nvPr userDrawn="1"/>
        </p:nvCxnSpPr>
        <p:spPr>
          <a:xfrm>
            <a:off x="1562895" y="5520540"/>
            <a:ext cx="7446963"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userDrawn="1"/>
        </p:nvCxnSpPr>
        <p:spPr>
          <a:xfrm>
            <a:off x="134144"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39"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286953" y="5163777"/>
            <a:ext cx="1503004" cy="420034"/>
          </a:xfrm>
          <a:prstGeom prst="rect">
            <a:avLst/>
          </a:prstGeom>
          <a:noFill/>
        </p:spPr>
      </p:pic>
      <p:sp>
        <p:nvSpPr>
          <p:cNvPr id="85"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sp>
        <p:nvSpPr>
          <p:cNvPr id="41" name="Diamond 40">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itle 1">
            <a:extLst>
              <a:ext uri="{FF2B5EF4-FFF2-40B4-BE49-F238E27FC236}">
                <a16:creationId xmlns:a16="http://schemas.microsoft.com/office/drawing/2014/main" id="{E2879856-E4D1-4279-948A-7FC7448CC9D2}"/>
              </a:ext>
            </a:extLst>
          </p:cNvPr>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a:t>
            </a:r>
            <a:endParaRPr lang="de-CH"/>
          </a:p>
        </p:txBody>
      </p:sp>
      <p:pic>
        <p:nvPicPr>
          <p:cNvPr id="48" name="Picture 2">
            <a:extLst>
              <a:ext uri="{FF2B5EF4-FFF2-40B4-BE49-F238E27FC236}">
                <a16:creationId xmlns:a16="http://schemas.microsoft.com/office/drawing/2014/main" id="{C5DD342C-4C6D-4230-AB15-3823DD62CDE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49" name="Picture 2">
            <a:extLst>
              <a:ext uri="{FF2B5EF4-FFF2-40B4-BE49-F238E27FC236}">
                <a16:creationId xmlns:a16="http://schemas.microsoft.com/office/drawing/2014/main" id="{3C7EAA88-D101-487D-A62C-9484EB4B5059}"/>
              </a:ext>
            </a:extLst>
          </p:cNvPr>
          <p:cNvPicPr>
            <a:picLocks noChangeAspect="1" noChangeArrowheads="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72" name="Text Placeholder 46">
            <a:extLst>
              <a:ext uri="{FF2B5EF4-FFF2-40B4-BE49-F238E27FC236}">
                <a16:creationId xmlns:a16="http://schemas.microsoft.com/office/drawing/2014/main" id="{81F000F1-3410-4053-A2D4-CB9420B3A934}"/>
              </a:ext>
            </a:extLst>
          </p:cNvPr>
          <p:cNvSpPr>
            <a:spLocks noGrp="1"/>
          </p:cNvSpPr>
          <p:nvPr>
            <p:ph type="body" sz="quarter" idx="13"/>
          </p:nvPr>
        </p:nvSpPr>
        <p:spPr>
          <a:xfrm>
            <a:off x="1475656" y="1732415"/>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3" name="Text Placeholder 46">
            <a:extLst>
              <a:ext uri="{FF2B5EF4-FFF2-40B4-BE49-F238E27FC236}">
                <a16:creationId xmlns:a16="http://schemas.microsoft.com/office/drawing/2014/main" id="{AAEE011D-8509-40ED-9167-540E2AEACE06}"/>
              </a:ext>
            </a:extLst>
          </p:cNvPr>
          <p:cNvSpPr>
            <a:spLocks noGrp="1"/>
          </p:cNvSpPr>
          <p:nvPr>
            <p:ph type="body" sz="quarter" idx="14"/>
          </p:nvPr>
        </p:nvSpPr>
        <p:spPr>
          <a:xfrm>
            <a:off x="1475656" y="2472119"/>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4" name="Text Placeholder 46">
            <a:extLst>
              <a:ext uri="{FF2B5EF4-FFF2-40B4-BE49-F238E27FC236}">
                <a16:creationId xmlns:a16="http://schemas.microsoft.com/office/drawing/2014/main" id="{2C32ABD3-E845-4FCE-82F7-EE3A6076D189}"/>
              </a:ext>
            </a:extLst>
          </p:cNvPr>
          <p:cNvSpPr>
            <a:spLocks noGrp="1"/>
          </p:cNvSpPr>
          <p:nvPr>
            <p:ph type="body" sz="quarter" idx="15"/>
          </p:nvPr>
        </p:nvSpPr>
        <p:spPr>
          <a:xfrm>
            <a:off x="1475656" y="327665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175" name="Text Placeholder 46">
            <a:extLst>
              <a:ext uri="{FF2B5EF4-FFF2-40B4-BE49-F238E27FC236}">
                <a16:creationId xmlns:a16="http://schemas.microsoft.com/office/drawing/2014/main" id="{F81C9D36-673B-4A9A-986A-5F168B13FD0B}"/>
              </a:ext>
            </a:extLst>
          </p:cNvPr>
          <p:cNvSpPr>
            <a:spLocks noGrp="1"/>
          </p:cNvSpPr>
          <p:nvPr>
            <p:ph type="body" sz="quarter" idx="19"/>
          </p:nvPr>
        </p:nvSpPr>
        <p:spPr>
          <a:xfrm>
            <a:off x="1476039" y="4046314"/>
            <a:ext cx="2850458" cy="565391"/>
          </a:xfrm>
          <a:prstGeom prst="rect">
            <a:avLst/>
          </a:prstGeom>
        </p:spPr>
        <p:txBody>
          <a:bodyPr anchor="ctr"/>
          <a:lstStyle>
            <a:lvl1pPr>
              <a:buNone/>
              <a:defRPr sz="1400" i="1">
                <a:solidFill>
                  <a:srgbClr val="005790"/>
                </a:solidFill>
                <a:latin typeface="Arial" pitchFamily="34" charset="0"/>
                <a:cs typeface="Arial" pitchFamily="34" charset="0"/>
              </a:defRPr>
            </a:lvl1pPr>
          </a:lstStyle>
          <a:p>
            <a:pPr lvl="0"/>
            <a:r>
              <a:rPr lang="en-US"/>
              <a:t>Click to edit Master text styles</a:t>
            </a:r>
          </a:p>
        </p:txBody>
      </p:sp>
      <p:sp>
        <p:nvSpPr>
          <p:cNvPr id="209" name="Rounded Rectangle 12">
            <a:extLst>
              <a:ext uri="{FF2B5EF4-FFF2-40B4-BE49-F238E27FC236}">
                <a16:creationId xmlns:a16="http://schemas.microsoft.com/office/drawing/2014/main" id="{08E4D652-A9DB-4E8D-B411-556F61D3555B}"/>
              </a:ext>
            </a:extLst>
          </p:cNvPr>
          <p:cNvSpPr/>
          <p:nvPr userDrawn="1"/>
        </p:nvSpPr>
        <p:spPr>
          <a:xfrm rot="19033140" flipH="1">
            <a:off x="494776" y="176400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0" name="Rounded Rectangle 13">
            <a:extLst>
              <a:ext uri="{FF2B5EF4-FFF2-40B4-BE49-F238E27FC236}">
                <a16:creationId xmlns:a16="http://schemas.microsoft.com/office/drawing/2014/main" id="{F2E5C886-7615-42BD-A127-9020AB3A2685}"/>
              </a:ext>
            </a:extLst>
          </p:cNvPr>
          <p:cNvSpPr/>
          <p:nvPr userDrawn="1"/>
        </p:nvSpPr>
        <p:spPr>
          <a:xfrm rot="19033140" flipH="1">
            <a:off x="430992" y="175660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123" name="Group 62">
            <a:extLst>
              <a:ext uri="{FF2B5EF4-FFF2-40B4-BE49-F238E27FC236}">
                <a16:creationId xmlns:a16="http://schemas.microsoft.com/office/drawing/2014/main" id="{4C06DF9D-E5C6-4A3C-8155-F35BBE5B448B}"/>
              </a:ext>
            </a:extLst>
          </p:cNvPr>
          <p:cNvGrpSpPr/>
          <p:nvPr userDrawn="1"/>
        </p:nvGrpSpPr>
        <p:grpSpPr>
          <a:xfrm>
            <a:off x="417707" y="1806378"/>
            <a:ext cx="841925" cy="338554"/>
            <a:chOff x="5021307" y="1613169"/>
            <a:chExt cx="1200520" cy="355022"/>
          </a:xfrm>
        </p:grpSpPr>
        <p:cxnSp>
          <p:nvCxnSpPr>
            <p:cNvPr id="124" name="Straight Connector 123">
              <a:extLst>
                <a:ext uri="{FF2B5EF4-FFF2-40B4-BE49-F238E27FC236}">
                  <a16:creationId xmlns:a16="http://schemas.microsoft.com/office/drawing/2014/main" id="{E12C5473-B30B-4CC7-90DD-FCA5CCCED86B}"/>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127" name="TextBox 126">
              <a:extLst>
                <a:ext uri="{FF2B5EF4-FFF2-40B4-BE49-F238E27FC236}">
                  <a16:creationId xmlns:a16="http://schemas.microsoft.com/office/drawing/2014/main" id="{F01C0B99-EBF9-4EDB-82E0-EC9977A0132D}"/>
                </a:ext>
              </a:extLst>
            </p:cNvPr>
            <p:cNvSpPr txBox="1"/>
            <p:nvPr/>
          </p:nvSpPr>
          <p:spPr>
            <a:xfrm>
              <a:off x="5021307" y="161316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01</a:t>
              </a:r>
            </a:p>
          </p:txBody>
        </p:sp>
      </p:grpSp>
      <p:sp>
        <p:nvSpPr>
          <p:cNvPr id="211" name="Rounded Rectangle 12">
            <a:extLst>
              <a:ext uri="{FF2B5EF4-FFF2-40B4-BE49-F238E27FC236}">
                <a16:creationId xmlns:a16="http://schemas.microsoft.com/office/drawing/2014/main" id="{0EAF4962-A307-40C9-AFA5-CA4EE52E2031}"/>
              </a:ext>
            </a:extLst>
          </p:cNvPr>
          <p:cNvSpPr/>
          <p:nvPr userDrawn="1"/>
        </p:nvSpPr>
        <p:spPr>
          <a:xfrm rot="19033140" flipH="1">
            <a:off x="482855" y="2542448"/>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2" name="Rounded Rectangle 13">
            <a:extLst>
              <a:ext uri="{FF2B5EF4-FFF2-40B4-BE49-F238E27FC236}">
                <a16:creationId xmlns:a16="http://schemas.microsoft.com/office/drawing/2014/main" id="{D8DB990C-3BC8-46A7-8062-215E8C35C045}"/>
              </a:ext>
            </a:extLst>
          </p:cNvPr>
          <p:cNvSpPr/>
          <p:nvPr userDrawn="1"/>
        </p:nvSpPr>
        <p:spPr>
          <a:xfrm rot="19033140" flipH="1">
            <a:off x="419071" y="2535050"/>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3" name="Group 62">
            <a:extLst>
              <a:ext uri="{FF2B5EF4-FFF2-40B4-BE49-F238E27FC236}">
                <a16:creationId xmlns:a16="http://schemas.microsoft.com/office/drawing/2014/main" id="{02CD1366-2139-4DC7-9E08-F02446147B76}"/>
              </a:ext>
            </a:extLst>
          </p:cNvPr>
          <p:cNvGrpSpPr/>
          <p:nvPr userDrawn="1"/>
        </p:nvGrpSpPr>
        <p:grpSpPr>
          <a:xfrm>
            <a:off x="405785" y="2581830"/>
            <a:ext cx="841924" cy="338554"/>
            <a:chOff x="5021308" y="1610029"/>
            <a:chExt cx="1200519" cy="355022"/>
          </a:xfrm>
        </p:grpSpPr>
        <p:cxnSp>
          <p:nvCxnSpPr>
            <p:cNvPr id="214" name="Straight Connector 213">
              <a:extLst>
                <a:ext uri="{FF2B5EF4-FFF2-40B4-BE49-F238E27FC236}">
                  <a16:creationId xmlns:a16="http://schemas.microsoft.com/office/drawing/2014/main" id="{EDDEC673-55B6-417F-9E80-13F01478F25C}"/>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15" name="TextBox 214">
              <a:extLst>
                <a:ext uri="{FF2B5EF4-FFF2-40B4-BE49-F238E27FC236}">
                  <a16:creationId xmlns:a16="http://schemas.microsoft.com/office/drawing/2014/main" id="{17ECB29A-2A23-463A-837B-5EDE7A8FE202}"/>
                </a:ext>
              </a:extLst>
            </p:cNvPr>
            <p:cNvSpPr txBox="1"/>
            <p:nvPr/>
          </p:nvSpPr>
          <p:spPr>
            <a:xfrm>
              <a:off x="5021308" y="1610029"/>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02</a:t>
              </a:r>
            </a:p>
          </p:txBody>
        </p:sp>
      </p:grpSp>
      <p:sp>
        <p:nvSpPr>
          <p:cNvPr id="216" name="Rounded Rectangle 12">
            <a:extLst>
              <a:ext uri="{FF2B5EF4-FFF2-40B4-BE49-F238E27FC236}">
                <a16:creationId xmlns:a16="http://schemas.microsoft.com/office/drawing/2014/main" id="{EC3D168A-9876-417C-BD95-21E526C9A8B1}"/>
              </a:ext>
            </a:extLst>
          </p:cNvPr>
          <p:cNvSpPr/>
          <p:nvPr userDrawn="1"/>
        </p:nvSpPr>
        <p:spPr>
          <a:xfrm rot="19033140" flipH="1">
            <a:off x="494776" y="3337814"/>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17" name="Rounded Rectangle 13">
            <a:extLst>
              <a:ext uri="{FF2B5EF4-FFF2-40B4-BE49-F238E27FC236}">
                <a16:creationId xmlns:a16="http://schemas.microsoft.com/office/drawing/2014/main" id="{CF7CD806-27C5-4B4E-A4DE-6DC6094C518D}"/>
              </a:ext>
            </a:extLst>
          </p:cNvPr>
          <p:cNvSpPr/>
          <p:nvPr userDrawn="1"/>
        </p:nvSpPr>
        <p:spPr>
          <a:xfrm rot="19033140" flipH="1">
            <a:off x="430992" y="3330416"/>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18" name="Group 62">
            <a:extLst>
              <a:ext uri="{FF2B5EF4-FFF2-40B4-BE49-F238E27FC236}">
                <a16:creationId xmlns:a16="http://schemas.microsoft.com/office/drawing/2014/main" id="{4A96CB82-7683-46E1-A9B1-93C4CEE1B802}"/>
              </a:ext>
            </a:extLst>
          </p:cNvPr>
          <p:cNvGrpSpPr/>
          <p:nvPr userDrawn="1"/>
        </p:nvGrpSpPr>
        <p:grpSpPr>
          <a:xfrm>
            <a:off x="417707" y="3375575"/>
            <a:ext cx="841925" cy="338554"/>
            <a:chOff x="5021307" y="1608331"/>
            <a:chExt cx="1200520" cy="355022"/>
          </a:xfrm>
        </p:grpSpPr>
        <p:cxnSp>
          <p:nvCxnSpPr>
            <p:cNvPr id="219" name="Straight Connector 218">
              <a:extLst>
                <a:ext uri="{FF2B5EF4-FFF2-40B4-BE49-F238E27FC236}">
                  <a16:creationId xmlns:a16="http://schemas.microsoft.com/office/drawing/2014/main" id="{7CCC76DB-A108-41D5-A61C-6DEF0F99006D}"/>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0" name="TextBox 219">
              <a:extLst>
                <a:ext uri="{FF2B5EF4-FFF2-40B4-BE49-F238E27FC236}">
                  <a16:creationId xmlns:a16="http://schemas.microsoft.com/office/drawing/2014/main" id="{A53A4E74-DF8E-48AF-8C8A-46B00CF0044D}"/>
                </a:ext>
              </a:extLst>
            </p:cNvPr>
            <p:cNvSpPr txBox="1"/>
            <p:nvPr/>
          </p:nvSpPr>
          <p:spPr>
            <a:xfrm>
              <a:off x="5021307" y="1608331"/>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03</a:t>
              </a:r>
            </a:p>
          </p:txBody>
        </p:sp>
      </p:grpSp>
      <p:sp>
        <p:nvSpPr>
          <p:cNvPr id="221" name="Rounded Rectangle 12">
            <a:extLst>
              <a:ext uri="{FF2B5EF4-FFF2-40B4-BE49-F238E27FC236}">
                <a16:creationId xmlns:a16="http://schemas.microsoft.com/office/drawing/2014/main" id="{D2EB06EC-71DC-43DA-848C-31A491A518DD}"/>
              </a:ext>
            </a:extLst>
          </p:cNvPr>
          <p:cNvSpPr/>
          <p:nvPr userDrawn="1"/>
        </p:nvSpPr>
        <p:spPr>
          <a:xfrm rot="19033140" flipH="1">
            <a:off x="519532" y="4106173"/>
            <a:ext cx="432635" cy="434330"/>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22" name="Rounded Rectangle 13">
            <a:extLst>
              <a:ext uri="{FF2B5EF4-FFF2-40B4-BE49-F238E27FC236}">
                <a16:creationId xmlns:a16="http://schemas.microsoft.com/office/drawing/2014/main" id="{4BA17510-50E3-4D0E-848D-F7D0658DB774}"/>
              </a:ext>
            </a:extLst>
          </p:cNvPr>
          <p:cNvSpPr/>
          <p:nvPr userDrawn="1"/>
        </p:nvSpPr>
        <p:spPr>
          <a:xfrm rot="19033140" flipH="1">
            <a:off x="455748" y="4098775"/>
            <a:ext cx="432635" cy="434330"/>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nvGrpSpPr>
          <p:cNvPr id="223" name="Group 62">
            <a:extLst>
              <a:ext uri="{FF2B5EF4-FFF2-40B4-BE49-F238E27FC236}">
                <a16:creationId xmlns:a16="http://schemas.microsoft.com/office/drawing/2014/main" id="{9C068647-A5CD-4532-883B-F4939D218CF4}"/>
              </a:ext>
            </a:extLst>
          </p:cNvPr>
          <p:cNvGrpSpPr/>
          <p:nvPr userDrawn="1"/>
        </p:nvGrpSpPr>
        <p:grpSpPr>
          <a:xfrm>
            <a:off x="442464" y="4143877"/>
            <a:ext cx="841926" cy="338554"/>
            <a:chOff x="5021306" y="1608270"/>
            <a:chExt cx="1200521" cy="355022"/>
          </a:xfrm>
        </p:grpSpPr>
        <p:cxnSp>
          <p:nvCxnSpPr>
            <p:cNvPr id="224" name="Straight Connector 223">
              <a:extLst>
                <a:ext uri="{FF2B5EF4-FFF2-40B4-BE49-F238E27FC236}">
                  <a16:creationId xmlns:a16="http://schemas.microsoft.com/office/drawing/2014/main" id="{C9791D09-A942-46B6-A0F2-DC7D92D3F038}"/>
                </a:ext>
              </a:extLst>
            </p:cNvPr>
            <p:cNvCxnSpPr>
              <a:cxnSpLocks/>
            </p:cNvCxnSpPr>
            <p:nvPr/>
          </p:nvCxnSpPr>
          <p:spPr>
            <a:xfrm>
              <a:off x="5876363" y="1795449"/>
              <a:ext cx="345464" cy="4227"/>
            </a:xfrm>
            <a:prstGeom prst="line">
              <a:avLst/>
            </a:prstGeom>
            <a:noFill/>
            <a:ln w="6350" cap="flat" cmpd="sng" algn="ctr">
              <a:solidFill>
                <a:srgbClr val="5A5A5A"/>
              </a:solidFill>
              <a:prstDash val="solid"/>
              <a:miter lim="800000"/>
              <a:tailEnd type="oval"/>
            </a:ln>
            <a:effectLst/>
          </p:spPr>
        </p:cxnSp>
        <p:sp>
          <p:nvSpPr>
            <p:cNvPr id="225" name="TextBox 224">
              <a:extLst>
                <a:ext uri="{FF2B5EF4-FFF2-40B4-BE49-F238E27FC236}">
                  <a16:creationId xmlns:a16="http://schemas.microsoft.com/office/drawing/2014/main" id="{3F9992F6-F2DC-4CC0-AE15-3707ADE9A448}"/>
                </a:ext>
              </a:extLst>
            </p:cNvPr>
            <p:cNvSpPr txBox="1"/>
            <p:nvPr/>
          </p:nvSpPr>
          <p:spPr>
            <a:xfrm>
              <a:off x="5021306" y="1608270"/>
              <a:ext cx="654789" cy="355022"/>
            </a:xfrm>
            <a:prstGeom prst="rect">
              <a:avLst/>
            </a:prstGeom>
            <a:noFill/>
            <a:ln>
              <a:noFill/>
            </a:ln>
          </p:spPr>
          <p:txBody>
            <a:bodyPr wrap="square" rtlCol="0">
              <a:spAutoFit/>
            </a:bodyPr>
            <a:lstStyle/>
            <a:p>
              <a:pPr algn="ctr" defTabSz="685800">
                <a:defRPr/>
              </a:pPr>
              <a:r>
                <a:rPr lang="en-US" sz="1600" kern="0">
                  <a:solidFill>
                    <a:schemeClr val="bg1"/>
                  </a:solidFill>
                  <a:latin typeface="Arial Black" panose="020B0A04020102020204" pitchFamily="34" charset="0"/>
                  <a:cs typeface="Arial" panose="020B0604020202020204" pitchFamily="34" charset="0"/>
                </a:rPr>
                <a:t>04</a:t>
              </a:r>
            </a:p>
          </p:txBody>
        </p:sp>
      </p:grpSp>
    </p:spTree>
    <p:extLst>
      <p:ext uri="{BB962C8B-B14F-4D97-AF65-F5344CB8AC3E}">
        <p14:creationId xmlns:p14="http://schemas.microsoft.com/office/powerpoint/2010/main" val="16641321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Index transition">
    <p:spTree>
      <p:nvGrpSpPr>
        <p:cNvPr id="1" name=""/>
        <p:cNvGrpSpPr/>
        <p:nvPr/>
      </p:nvGrpSpPr>
      <p:grpSpPr>
        <a:xfrm>
          <a:off x="0" y="0"/>
          <a:ext cx="0" cy="0"/>
          <a:chOff x="0" y="0"/>
          <a:chExt cx="0" cy="0"/>
        </a:xfrm>
      </p:grpSpPr>
      <p:sp>
        <p:nvSpPr>
          <p:cNvPr id="3" name="Rectangle 2"/>
          <p:cNvSpPr/>
          <p:nvPr userDrawn="1"/>
        </p:nvSpPr>
        <p:spPr>
          <a:xfrm>
            <a:off x="-27921" y="-64566"/>
            <a:ext cx="9199842" cy="58441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4" name="Text Placeholder 46"/>
          <p:cNvSpPr>
            <a:spLocks noGrp="1"/>
          </p:cNvSpPr>
          <p:nvPr>
            <p:ph type="body" sz="quarter" idx="13" hasCustomPrompt="1"/>
          </p:nvPr>
        </p:nvSpPr>
        <p:spPr>
          <a:xfrm>
            <a:off x="928662" y="3286706"/>
            <a:ext cx="7747794" cy="1010954"/>
          </a:xfrm>
          <a:prstGeom prst="rect">
            <a:avLst/>
          </a:prstGeom>
        </p:spPr>
        <p:txBody>
          <a:bodyPr anchor="ctr"/>
          <a:lstStyle>
            <a:lvl1pPr marL="0" indent="0">
              <a:buNone/>
              <a:defRPr sz="3000" i="0">
                <a:solidFill>
                  <a:schemeClr val="bg1"/>
                </a:solidFill>
                <a:latin typeface="Arial Black" pitchFamily="34" charset="0"/>
                <a:cs typeface="Arial" pitchFamily="34" charset="0"/>
              </a:defRPr>
            </a:lvl1pPr>
          </a:lstStyle>
          <a:p>
            <a:pPr lvl="0"/>
            <a:r>
              <a:rPr lang="en-US"/>
              <a:t>CLICK TO EDIT MASTER TEXT STYLES</a:t>
            </a:r>
          </a:p>
        </p:txBody>
      </p:sp>
      <p:sp>
        <p:nvSpPr>
          <p:cNvPr id="10" name="Text Placeholder 9"/>
          <p:cNvSpPr>
            <a:spLocks noGrp="1"/>
          </p:cNvSpPr>
          <p:nvPr>
            <p:ph type="body" sz="quarter" idx="14" hasCustomPrompt="1"/>
          </p:nvPr>
        </p:nvSpPr>
        <p:spPr>
          <a:xfrm>
            <a:off x="1000100" y="2233083"/>
            <a:ext cx="1143008" cy="481541"/>
          </a:xfrm>
          <a:prstGeom prst="rect">
            <a:avLst/>
          </a:prstGeom>
        </p:spPr>
        <p:txBody>
          <a:bodyPr anchor="ctr"/>
          <a:lstStyle>
            <a:lvl1pPr algn="ctr">
              <a:buNone/>
              <a:defRPr sz="5000">
                <a:solidFill>
                  <a:schemeClr val="bg1"/>
                </a:solidFill>
                <a:latin typeface="Arial Black" pitchFamily="34" charset="0"/>
              </a:defRPr>
            </a:lvl1pPr>
            <a:lvl2pPr>
              <a:buNone/>
              <a:defRPr sz="1100"/>
            </a:lvl2pPr>
            <a:lvl3pPr>
              <a:buNone/>
              <a:defRPr sz="1050"/>
            </a:lvl3pPr>
            <a:lvl4pPr>
              <a:buNone/>
              <a:defRPr sz="1000"/>
            </a:lvl4pPr>
            <a:lvl5pPr>
              <a:buNone/>
              <a:defRPr sz="1000"/>
            </a:lvl5pPr>
          </a:lstStyle>
          <a:p>
            <a:pPr lvl="0"/>
            <a:r>
              <a:rPr lang="en-US"/>
              <a:t>00</a:t>
            </a:r>
            <a:endParaRPr lang="de-CH"/>
          </a:p>
        </p:txBody>
      </p:sp>
      <p:cxnSp>
        <p:nvCxnSpPr>
          <p:cNvPr id="9" name="Straight Connector 8"/>
          <p:cNvCxnSpPr/>
          <p:nvPr userDrawn="1"/>
        </p:nvCxnSpPr>
        <p:spPr>
          <a:xfrm>
            <a:off x="1626376" y="5520540"/>
            <a:ext cx="7383482"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a:off x="134144" y="5520540"/>
            <a:ext cx="382387" cy="0"/>
          </a:xfrm>
          <a:prstGeom prst="line">
            <a:avLst/>
          </a:prstGeom>
          <a:ln w="6350">
            <a:solidFill>
              <a:schemeClr val="bg1"/>
            </a:solidFill>
          </a:ln>
        </p:spPr>
        <p:style>
          <a:lnRef idx="1">
            <a:schemeClr val="accent1"/>
          </a:lnRef>
          <a:fillRef idx="0">
            <a:schemeClr val="accent1"/>
          </a:fillRef>
          <a:effectRef idx="0">
            <a:schemeClr val="accent1"/>
          </a:effectRef>
          <a:fontRef idx="minor">
            <a:schemeClr val="tx1"/>
          </a:fontRef>
        </p:style>
      </p:cxnSp>
      <p:pic>
        <p:nvPicPr>
          <p:cNvPr id="22" name="Picture 2" descr="C:\Users\EURODI1\Pictures\Logos\Logo_EURAPCO_Claim_White_Letters.png"/>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84310" y="5153946"/>
            <a:ext cx="1558701" cy="294354"/>
          </a:xfrm>
          <a:prstGeom prst="rect">
            <a:avLst/>
          </a:prstGeom>
          <a:noFill/>
        </p:spPr>
      </p:pic>
      <p:pic>
        <p:nvPicPr>
          <p:cNvPr id="23" name="Picture 2" descr="C:\Users\EURODI1\Pictures\Logos\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50069" y="5448300"/>
            <a:ext cx="1031081" cy="141246"/>
          </a:xfrm>
          <a:prstGeom prst="rect">
            <a:avLst/>
          </a:prstGeom>
          <a:noFill/>
        </p:spPr>
      </p:pic>
      <p:sp>
        <p:nvSpPr>
          <p:cNvPr id="12" name="Rectangle 11">
            <a:extLst>
              <a:ext uri="{FF2B5EF4-FFF2-40B4-BE49-F238E27FC236}">
                <a16:creationId xmlns:a16="http://schemas.microsoft.com/office/drawing/2014/main" id="{4B6A4E81-D035-8D43-90B7-1E1AA400321E}"/>
              </a:ext>
            </a:extLst>
          </p:cNvPr>
          <p:cNvSpPr/>
          <p:nvPr userDrawn="1"/>
        </p:nvSpPr>
        <p:spPr>
          <a:xfrm>
            <a:off x="972925" y="1857368"/>
            <a:ext cx="1241621" cy="1241298"/>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17145" rIns="34290" bIns="17145" numCol="1" spcCol="0" rtlCol="0" fromWordArt="0" anchor="ctr" anchorCtr="0" forceAA="0" compatLnSpc="1">
            <a:prstTxWarp prst="textNoShape">
              <a:avLst/>
            </a:prstTxWarp>
            <a:noAutofit/>
          </a:bodyPr>
          <a:lstStyle/>
          <a:p>
            <a:pPr algn="ctr"/>
            <a:endParaRPr lang="en-US" sz="1200">
              <a:latin typeface="Montserrat" charset="0"/>
            </a:endParaRPr>
          </a:p>
        </p:txBody>
      </p:sp>
      <p:sp>
        <p:nvSpPr>
          <p:cNvPr id="13" name="Diamond 12">
            <a:extLst>
              <a:ext uri="{FF2B5EF4-FFF2-40B4-BE49-F238E27FC236}">
                <a16:creationId xmlns:a16="http://schemas.microsoft.com/office/drawing/2014/main" id="{A4036FF2-A1C6-40DE-A7DA-92A302385E9C}"/>
              </a:ext>
            </a:extLst>
          </p:cNvPr>
          <p:cNvSpPr/>
          <p:nvPr userDrawn="1"/>
        </p:nvSpPr>
        <p:spPr>
          <a:xfrm>
            <a:off x="785786" y="2285996"/>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Front Cover1">
    <p:spTree>
      <p:nvGrpSpPr>
        <p:cNvPr id="1" name=""/>
        <p:cNvGrpSpPr/>
        <p:nvPr/>
      </p:nvGrpSpPr>
      <p:grpSpPr>
        <a:xfrm>
          <a:off x="0" y="0"/>
          <a:ext cx="0" cy="0"/>
          <a:chOff x="0" y="0"/>
          <a:chExt cx="0" cy="0"/>
        </a:xfrm>
      </p:grpSpPr>
      <p:pic>
        <p:nvPicPr>
          <p:cNvPr id="6" name="Picture 5" descr="A picture containing text, outdoor&#10;&#10;Description automatically generated">
            <a:extLst>
              <a:ext uri="{FF2B5EF4-FFF2-40B4-BE49-F238E27FC236}">
                <a16:creationId xmlns:a16="http://schemas.microsoft.com/office/drawing/2014/main" id="{3156C97A-9A48-48F7-9474-CAD67E1AEF7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24968"/>
          <a:stretch/>
        </p:blipFill>
        <p:spPr>
          <a:xfrm>
            <a:off x="0" y="0"/>
            <a:ext cx="9143999" cy="457397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Presentation title</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293123816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1" name="Freeform 20">
            <a:extLst>
              <a:ext uri="{FF2B5EF4-FFF2-40B4-BE49-F238E27FC236}">
                <a16:creationId xmlns:a16="http://schemas.microsoft.com/office/drawing/2014/main" id="{8EA6CA17-DE70-2D4B-A44E-6966245FB6F5}"/>
              </a:ext>
            </a:extLst>
          </p:cNvPr>
          <p:cNvSpPr/>
          <p:nvPr userDrawn="1"/>
        </p:nvSpPr>
        <p:spPr>
          <a:xfrm>
            <a:off x="3152512"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2" name="Freeform 21">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3" name="Text Placeholder 14"/>
          <p:cNvSpPr>
            <a:spLocks noGrp="1"/>
          </p:cNvSpPr>
          <p:nvPr>
            <p:ph type="body" sz="quarter" idx="14" hasCustomPrompt="1"/>
          </p:nvPr>
        </p:nvSpPr>
        <p:spPr>
          <a:xfrm>
            <a:off x="304800" y="1000112"/>
            <a:ext cx="3695696" cy="240000"/>
          </a:xfrm>
          <a:prstGeom prst="rect">
            <a:avLst/>
          </a:prstGeom>
        </p:spPr>
        <p:txBody>
          <a:bodyPr anchor="ctr"/>
          <a:lstStyle>
            <a:lvl1pPr marL="0" indent="0" algn="l">
              <a:buFont typeface="Arial" pitchFamily="34" charset="0"/>
              <a:buNone/>
              <a:defRPr sz="1500" b="1" i="0" spc="200" baseline="0">
                <a:solidFill>
                  <a:schemeClr val="tx1"/>
                </a:solidFill>
              </a:defRPr>
            </a:lvl1pPr>
          </a:lstStyle>
          <a:p>
            <a:pPr lvl="0"/>
            <a:r>
              <a:rPr lang="en-US"/>
              <a:t>CLICK TO EDIT SUBTITLE</a:t>
            </a:r>
          </a:p>
        </p:txBody>
      </p:sp>
      <p:sp>
        <p:nvSpPr>
          <p:cNvPr id="14" name="Title 1"/>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5" name="Diamond 14">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27"/>
          <p:cNvSpPr>
            <a:spLocks noGrp="1"/>
          </p:cNvSpPr>
          <p:nvPr>
            <p:ph type="body" sz="quarter" idx="13"/>
          </p:nvPr>
        </p:nvSpPr>
        <p:spPr>
          <a:xfrm>
            <a:off x="309562" y="1500178"/>
            <a:ext cx="4550470" cy="3445554"/>
          </a:xfrm>
          <a:prstGeom prst="rect">
            <a:avLst/>
          </a:prstGeom>
        </p:spPr>
        <p:txBody>
          <a:bodyPr/>
          <a:lstStyle>
            <a:lvl1pPr marL="0" indent="0">
              <a:buNone/>
              <a:defRPr sz="1600">
                <a:solidFill>
                  <a:schemeClr val="accent2"/>
                </a:solidFill>
              </a:defRPr>
            </a:lvl1pPr>
            <a:lvl2pPr marL="0" indent="0">
              <a:defRPr sz="1400">
                <a:solidFill>
                  <a:schemeClr val="accent2"/>
                </a:solidFill>
              </a:defRPr>
            </a:lvl2pPr>
            <a:lvl3pPr marL="0" indent="0">
              <a:defRPr sz="1200">
                <a:solidFill>
                  <a:schemeClr val="accent2"/>
                </a:solidFill>
              </a:defRPr>
            </a:lvl3pPr>
            <a:lvl4pPr marL="0" indent="0">
              <a:defRPr sz="1100">
                <a:solidFill>
                  <a:schemeClr val="accent2"/>
                </a:solidFill>
              </a:defRPr>
            </a:lvl4pPr>
            <a:lvl5pPr marL="0" indent="0">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Tree>
    <p:extLst>
      <p:ext uri="{BB962C8B-B14F-4D97-AF65-F5344CB8AC3E}">
        <p14:creationId xmlns:p14="http://schemas.microsoft.com/office/powerpoint/2010/main" val="30142136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1" name="Freeform 20">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2" name="Freeform 21">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3" name="Text Placeholder 14"/>
          <p:cNvSpPr>
            <a:spLocks noGrp="1"/>
          </p:cNvSpPr>
          <p:nvPr>
            <p:ph type="body" sz="quarter" idx="14" hasCustomPrompt="1"/>
          </p:nvPr>
        </p:nvSpPr>
        <p:spPr>
          <a:xfrm>
            <a:off x="304800" y="1000112"/>
            <a:ext cx="3695696" cy="240000"/>
          </a:xfrm>
          <a:prstGeom prst="rect">
            <a:avLst/>
          </a:prstGeom>
        </p:spPr>
        <p:txBody>
          <a:bodyPr anchor="ctr"/>
          <a:lstStyle>
            <a:lvl1pPr marL="0" indent="0" algn="l">
              <a:buFont typeface="Arial" pitchFamily="34" charset="0"/>
              <a:buNone/>
              <a:defRPr sz="1500" b="1" i="0" spc="200" baseline="0">
                <a:solidFill>
                  <a:schemeClr val="tx1"/>
                </a:solidFill>
              </a:defRPr>
            </a:lvl1pPr>
          </a:lstStyle>
          <a:p>
            <a:pPr lvl="0"/>
            <a:r>
              <a:rPr lang="en-US"/>
              <a:t>CLICK TO EDIT SUBTITLE</a:t>
            </a:r>
          </a:p>
        </p:txBody>
      </p:sp>
      <p:sp>
        <p:nvSpPr>
          <p:cNvPr id="14" name="Title 1"/>
          <p:cNvSpPr>
            <a:spLocks noGrp="1"/>
          </p:cNvSpPr>
          <p:nvPr>
            <p:ph type="title" hasCustomPrompt="1"/>
          </p:nvPr>
        </p:nvSpPr>
        <p:spPr>
          <a:xfrm>
            <a:off x="304800" y="428608"/>
            <a:ext cx="7907884"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5" name="Diamond 14">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01">
            <a:extLst>
              <a:ext uri="{FF2B5EF4-FFF2-40B4-BE49-F238E27FC236}">
                <a16:creationId xmlns:a16="http://schemas.microsoft.com/office/drawing/2014/main" id="{D58E1C69-6582-48E0-B983-CDAF00F76BE8}"/>
              </a:ext>
            </a:extLst>
          </p:cNvPr>
          <p:cNvSpPr>
            <a:spLocks noGrp="1"/>
          </p:cNvSpPr>
          <p:nvPr>
            <p:ph type="body" sz="quarter" idx="17"/>
          </p:nvPr>
        </p:nvSpPr>
        <p:spPr>
          <a:xfrm>
            <a:off x="4819401" y="2328739"/>
            <a:ext cx="625078" cy="468809"/>
          </a:xfrm>
          <a:prstGeom prst="rect">
            <a:avLst/>
          </a:prstGeom>
          <a:ln>
            <a:solidFill>
              <a:schemeClr val="accent3"/>
            </a:solidFill>
          </a:ln>
        </p:spPr>
        <p:txBody>
          <a:bodyPr anchor="ctr"/>
          <a:lstStyle>
            <a:lvl1pPr marL="0" indent="0" algn="ctr">
              <a:spcBef>
                <a:spcPts val="0"/>
              </a:spcBef>
              <a:buNone/>
              <a:defRPr sz="1000" cap="all" spc="59">
                <a:solidFill>
                  <a:schemeClr val="accent2"/>
                </a:solidFill>
                <a:latin typeface="Avenir Next Demi Bold"/>
                <a:ea typeface="Avenir Next Demi Bold"/>
                <a:cs typeface="Avenir Next Demi Bold"/>
                <a:sym typeface="Avenir Next Demi Bold"/>
              </a:defRPr>
            </a:lvl1pPr>
          </a:lstStyle>
          <a:p>
            <a:pPr lvl="0"/>
            <a:r>
              <a:rPr lang="en-US"/>
              <a:t>Click to edit Master text styles</a:t>
            </a:r>
          </a:p>
        </p:txBody>
      </p:sp>
      <p:sp>
        <p:nvSpPr>
          <p:cNvPr id="55" name="Your Subtitle Goes Right Here">
            <a:extLst>
              <a:ext uri="{FF2B5EF4-FFF2-40B4-BE49-F238E27FC236}">
                <a16:creationId xmlns:a16="http://schemas.microsoft.com/office/drawing/2014/main" id="{7D8484F3-B180-4514-BEBF-899030569A98}"/>
              </a:ext>
            </a:extLst>
          </p:cNvPr>
          <p:cNvSpPr>
            <a:spLocks noGrp="1"/>
          </p:cNvSpPr>
          <p:nvPr>
            <p:ph type="body" sz="quarter" idx="18"/>
          </p:nvPr>
        </p:nvSpPr>
        <p:spPr>
          <a:xfrm>
            <a:off x="5712371" y="2255068"/>
            <a:ext cx="2500313" cy="535782"/>
          </a:xfrm>
          <a:prstGeom prst="rect">
            <a:avLst/>
          </a:prstGeom>
        </p:spPr>
        <p:txBody>
          <a:bodyPr anchor="ctr"/>
          <a:lstStyle>
            <a:lvl1pPr marL="0" indent="0">
              <a:spcBef>
                <a:spcPts val="0"/>
              </a:spcBef>
              <a:buNone/>
              <a:defRPr sz="1000" b="1">
                <a:solidFill>
                  <a:schemeClr val="accent2"/>
                </a:solidFill>
              </a:defRPr>
            </a:lvl1pPr>
          </a:lstStyle>
          <a:p>
            <a:pPr lvl="0"/>
            <a:r>
              <a:rPr lang="en-US"/>
              <a:t>Click to edit Master text styles</a:t>
            </a:r>
          </a:p>
        </p:txBody>
      </p:sp>
      <p:sp>
        <p:nvSpPr>
          <p:cNvPr id="56" name="Cras mattis consectetur purus sit. Vestibulum id ligula lorem ipsum porta felis.">
            <a:extLst>
              <a:ext uri="{FF2B5EF4-FFF2-40B4-BE49-F238E27FC236}">
                <a16:creationId xmlns:a16="http://schemas.microsoft.com/office/drawing/2014/main" id="{717409B3-218D-4DD9-A74A-ECB7CA8E07C0}"/>
              </a:ext>
            </a:extLst>
          </p:cNvPr>
          <p:cNvSpPr>
            <a:spLocks noGrp="1"/>
          </p:cNvSpPr>
          <p:nvPr>
            <p:ph type="body" sz="quarter" idx="19"/>
          </p:nvPr>
        </p:nvSpPr>
        <p:spPr>
          <a:xfrm>
            <a:off x="5712371" y="2854474"/>
            <a:ext cx="2500313" cy="569268"/>
          </a:xfrm>
          <a:prstGeom prst="rect">
            <a:avLst/>
          </a:prstGeom>
        </p:spPr>
        <p:txBody>
          <a:bodyPr/>
          <a:lstStyle>
            <a:lvl1pPr marL="0" indent="0">
              <a:spcBef>
                <a:spcPts val="1500"/>
              </a:spcBef>
              <a:buNone/>
              <a:defRPr sz="1000">
                <a:solidFill>
                  <a:schemeClr val="accent2"/>
                </a:solidFill>
              </a:defRPr>
            </a:lvl1pPr>
          </a:lstStyle>
          <a:p>
            <a:pPr lvl="0"/>
            <a:r>
              <a:rPr lang="en-US"/>
              <a:t>Click to edit Master text styles</a:t>
            </a:r>
          </a:p>
        </p:txBody>
      </p:sp>
      <p:sp>
        <p:nvSpPr>
          <p:cNvPr id="57" name="02">
            <a:extLst>
              <a:ext uri="{FF2B5EF4-FFF2-40B4-BE49-F238E27FC236}">
                <a16:creationId xmlns:a16="http://schemas.microsoft.com/office/drawing/2014/main" id="{13D72C86-BBAB-42EA-927E-97B1F2471A86}"/>
              </a:ext>
            </a:extLst>
          </p:cNvPr>
          <p:cNvSpPr>
            <a:spLocks noGrp="1"/>
          </p:cNvSpPr>
          <p:nvPr>
            <p:ph type="body" sz="quarter" idx="20"/>
          </p:nvPr>
        </p:nvSpPr>
        <p:spPr>
          <a:xfrm>
            <a:off x="4819401" y="3668192"/>
            <a:ext cx="625078" cy="468809"/>
          </a:xfrm>
          <a:prstGeom prst="rect">
            <a:avLst/>
          </a:prstGeom>
          <a:ln>
            <a:solidFill>
              <a:schemeClr val="accent3"/>
            </a:solidFill>
          </a:ln>
        </p:spPr>
        <p:txBody>
          <a:bodyPr anchor="ctr"/>
          <a:lstStyle>
            <a:lvl1pPr marL="0" indent="0" algn="ctr">
              <a:spcBef>
                <a:spcPts val="0"/>
              </a:spcBef>
              <a:buNone/>
              <a:defRPr sz="1000" cap="all" spc="59">
                <a:solidFill>
                  <a:schemeClr val="accent2"/>
                </a:solidFill>
                <a:latin typeface="Avenir Next Demi Bold"/>
                <a:ea typeface="Avenir Next Demi Bold"/>
                <a:cs typeface="Avenir Next Demi Bold"/>
                <a:sym typeface="Avenir Next Demi Bold"/>
              </a:defRPr>
            </a:lvl1pPr>
          </a:lstStyle>
          <a:p>
            <a:pPr lvl="0"/>
            <a:r>
              <a:rPr lang="en-US"/>
              <a:t>Click to edit Master text styles</a:t>
            </a:r>
          </a:p>
        </p:txBody>
      </p:sp>
      <p:sp>
        <p:nvSpPr>
          <p:cNvPr id="58" name="Your Favorite Subtitle Goes Here">
            <a:extLst>
              <a:ext uri="{FF2B5EF4-FFF2-40B4-BE49-F238E27FC236}">
                <a16:creationId xmlns:a16="http://schemas.microsoft.com/office/drawing/2014/main" id="{45D150BE-E5E4-4122-A2E3-9BDAF4D0D71F}"/>
              </a:ext>
            </a:extLst>
          </p:cNvPr>
          <p:cNvSpPr>
            <a:spLocks noGrp="1"/>
          </p:cNvSpPr>
          <p:nvPr>
            <p:ph type="body" sz="quarter" idx="21"/>
          </p:nvPr>
        </p:nvSpPr>
        <p:spPr>
          <a:xfrm>
            <a:off x="5712371" y="3594521"/>
            <a:ext cx="2500313" cy="535782"/>
          </a:xfrm>
          <a:prstGeom prst="rect">
            <a:avLst/>
          </a:prstGeom>
        </p:spPr>
        <p:txBody>
          <a:bodyPr anchor="ctr"/>
          <a:lstStyle>
            <a:lvl1pPr marL="0" indent="0">
              <a:spcBef>
                <a:spcPts val="0"/>
              </a:spcBef>
              <a:buNone/>
              <a:defRPr sz="1000" b="1">
                <a:solidFill>
                  <a:schemeClr val="accent2"/>
                </a:solidFill>
              </a:defRPr>
            </a:lvl1pPr>
          </a:lstStyle>
          <a:p>
            <a:pPr lvl="0"/>
            <a:r>
              <a:rPr lang="en-US"/>
              <a:t>Click to edit Master text styles</a:t>
            </a:r>
          </a:p>
        </p:txBody>
      </p:sp>
      <p:sp>
        <p:nvSpPr>
          <p:cNvPr id="59" name="Donec ullamcorper nulla non metus auctor fringilla. Morbi leo risus.">
            <a:extLst>
              <a:ext uri="{FF2B5EF4-FFF2-40B4-BE49-F238E27FC236}">
                <a16:creationId xmlns:a16="http://schemas.microsoft.com/office/drawing/2014/main" id="{BEF8CF11-A863-444C-884D-048B1D1BB845}"/>
              </a:ext>
            </a:extLst>
          </p:cNvPr>
          <p:cNvSpPr>
            <a:spLocks noGrp="1"/>
          </p:cNvSpPr>
          <p:nvPr>
            <p:ph type="body" sz="quarter" idx="22"/>
          </p:nvPr>
        </p:nvSpPr>
        <p:spPr>
          <a:xfrm>
            <a:off x="5712371" y="4160440"/>
            <a:ext cx="2500313" cy="569268"/>
          </a:xfrm>
          <a:prstGeom prst="rect">
            <a:avLst/>
          </a:prstGeom>
        </p:spPr>
        <p:txBody>
          <a:bodyPr/>
          <a:lstStyle>
            <a:lvl1pPr marL="0" indent="0">
              <a:spcBef>
                <a:spcPts val="1500"/>
              </a:spcBef>
              <a:buNone/>
              <a:defRPr sz="1000">
                <a:solidFill>
                  <a:schemeClr val="accent2"/>
                </a:solidFill>
              </a:defRPr>
            </a:lvl1pPr>
          </a:lstStyle>
          <a:p>
            <a:pPr lvl="0"/>
            <a:r>
              <a:rPr lang="en-US"/>
              <a:t>Click to edit Master text styles</a:t>
            </a:r>
          </a:p>
        </p:txBody>
      </p:sp>
      <p:sp>
        <p:nvSpPr>
          <p:cNvPr id="60" name="02">
            <a:extLst>
              <a:ext uri="{FF2B5EF4-FFF2-40B4-BE49-F238E27FC236}">
                <a16:creationId xmlns:a16="http://schemas.microsoft.com/office/drawing/2014/main" id="{9BEA2D4D-6D8C-4C34-866C-ABAEACED80E8}"/>
              </a:ext>
            </a:extLst>
          </p:cNvPr>
          <p:cNvSpPr>
            <a:spLocks noGrp="1"/>
          </p:cNvSpPr>
          <p:nvPr>
            <p:ph type="body" sz="quarter" idx="23"/>
          </p:nvPr>
        </p:nvSpPr>
        <p:spPr>
          <a:xfrm>
            <a:off x="4819401" y="1028189"/>
            <a:ext cx="625078" cy="468809"/>
          </a:xfrm>
          <a:prstGeom prst="rect">
            <a:avLst/>
          </a:prstGeom>
          <a:ln>
            <a:solidFill>
              <a:schemeClr val="accent3"/>
            </a:solidFill>
          </a:ln>
        </p:spPr>
        <p:txBody>
          <a:bodyPr anchor="ctr"/>
          <a:lstStyle>
            <a:lvl1pPr marL="0" indent="0" algn="ctr">
              <a:spcBef>
                <a:spcPts val="0"/>
              </a:spcBef>
              <a:buNone/>
              <a:defRPr sz="1000" cap="all" spc="59">
                <a:solidFill>
                  <a:schemeClr val="accent2"/>
                </a:solidFill>
                <a:latin typeface="Avenir Next Demi Bold"/>
                <a:ea typeface="Avenir Next Demi Bold"/>
                <a:cs typeface="Avenir Next Demi Bold"/>
                <a:sym typeface="Avenir Next Demi Bold"/>
              </a:defRPr>
            </a:lvl1pPr>
          </a:lstStyle>
          <a:p>
            <a:pPr lvl="0"/>
            <a:r>
              <a:rPr lang="en-US"/>
              <a:t>Click to edit Master text styles</a:t>
            </a:r>
          </a:p>
        </p:txBody>
      </p:sp>
      <p:sp>
        <p:nvSpPr>
          <p:cNvPr id="61" name="Your Favorite Subtitle Goes Here">
            <a:extLst>
              <a:ext uri="{FF2B5EF4-FFF2-40B4-BE49-F238E27FC236}">
                <a16:creationId xmlns:a16="http://schemas.microsoft.com/office/drawing/2014/main" id="{DFBA48CE-7452-456B-A6C5-14DB505F5A0C}"/>
              </a:ext>
            </a:extLst>
          </p:cNvPr>
          <p:cNvSpPr>
            <a:spLocks noGrp="1"/>
          </p:cNvSpPr>
          <p:nvPr>
            <p:ph type="body" sz="quarter" idx="24"/>
          </p:nvPr>
        </p:nvSpPr>
        <p:spPr>
          <a:xfrm>
            <a:off x="5712371" y="954518"/>
            <a:ext cx="2500313" cy="535782"/>
          </a:xfrm>
          <a:prstGeom prst="rect">
            <a:avLst/>
          </a:prstGeom>
        </p:spPr>
        <p:txBody>
          <a:bodyPr anchor="ctr"/>
          <a:lstStyle>
            <a:lvl1pPr marL="0" indent="0">
              <a:spcBef>
                <a:spcPts val="0"/>
              </a:spcBef>
              <a:buNone/>
              <a:defRPr sz="1000" b="1">
                <a:solidFill>
                  <a:schemeClr val="accent2"/>
                </a:solidFill>
              </a:defRPr>
            </a:lvl1pPr>
          </a:lstStyle>
          <a:p>
            <a:pPr lvl="0"/>
            <a:r>
              <a:rPr lang="en-US"/>
              <a:t>Click to edit Master text styles</a:t>
            </a:r>
          </a:p>
        </p:txBody>
      </p:sp>
      <p:sp>
        <p:nvSpPr>
          <p:cNvPr id="62" name="Donec ullamcorper nulla non metus auctor fringilla. Morbi leo risus.">
            <a:extLst>
              <a:ext uri="{FF2B5EF4-FFF2-40B4-BE49-F238E27FC236}">
                <a16:creationId xmlns:a16="http://schemas.microsoft.com/office/drawing/2014/main" id="{AB0721AE-645D-4F39-B2DD-C9A4B94362F3}"/>
              </a:ext>
            </a:extLst>
          </p:cNvPr>
          <p:cNvSpPr>
            <a:spLocks noGrp="1"/>
          </p:cNvSpPr>
          <p:nvPr>
            <p:ph type="body" sz="quarter" idx="25"/>
          </p:nvPr>
        </p:nvSpPr>
        <p:spPr>
          <a:xfrm>
            <a:off x="5712371" y="1520437"/>
            <a:ext cx="2500313" cy="569268"/>
          </a:xfrm>
          <a:prstGeom prst="rect">
            <a:avLst/>
          </a:prstGeom>
        </p:spPr>
        <p:txBody>
          <a:bodyPr/>
          <a:lstStyle>
            <a:lvl1pPr marL="0" indent="0">
              <a:spcBef>
                <a:spcPts val="1500"/>
              </a:spcBef>
              <a:buNone/>
              <a:defRPr sz="1000">
                <a:solidFill>
                  <a:schemeClr val="accent2"/>
                </a:solidFill>
              </a:defRPr>
            </a:lvl1pPr>
          </a:lstStyle>
          <a:p>
            <a:pPr lvl="0"/>
            <a:r>
              <a:rPr lang="en-US"/>
              <a:t>Click to edit Master text styles</a:t>
            </a:r>
          </a:p>
        </p:txBody>
      </p:sp>
      <p:sp>
        <p:nvSpPr>
          <p:cNvPr id="63" name="Text Placeholder 27">
            <a:extLst>
              <a:ext uri="{FF2B5EF4-FFF2-40B4-BE49-F238E27FC236}">
                <a16:creationId xmlns:a16="http://schemas.microsoft.com/office/drawing/2014/main" id="{DB8FACE2-CC9E-48DF-AF3B-CFBE02D01673}"/>
              </a:ext>
            </a:extLst>
          </p:cNvPr>
          <p:cNvSpPr>
            <a:spLocks noGrp="1"/>
          </p:cNvSpPr>
          <p:nvPr>
            <p:ph type="body" sz="quarter" idx="26"/>
          </p:nvPr>
        </p:nvSpPr>
        <p:spPr>
          <a:xfrm>
            <a:off x="309562" y="1500178"/>
            <a:ext cx="3690934" cy="3445554"/>
          </a:xfrm>
          <a:prstGeom prst="rect">
            <a:avLst/>
          </a:prstGeom>
        </p:spPr>
        <p:txBody>
          <a:bodyPr/>
          <a:lstStyle>
            <a:lvl1pPr marL="0" indent="0">
              <a:buNone/>
              <a:defRPr sz="1600">
                <a:solidFill>
                  <a:schemeClr val="accent2"/>
                </a:solidFill>
              </a:defRPr>
            </a:lvl1pPr>
            <a:lvl2pPr marL="0" indent="0">
              <a:defRPr sz="1400">
                <a:solidFill>
                  <a:schemeClr val="accent2"/>
                </a:solidFill>
              </a:defRPr>
            </a:lvl2pPr>
            <a:lvl3pPr marL="0" indent="0">
              <a:defRPr sz="1200">
                <a:solidFill>
                  <a:schemeClr val="accent2"/>
                </a:solidFill>
              </a:defRPr>
            </a:lvl3pPr>
            <a:lvl4pPr marL="0" indent="0">
              <a:defRPr sz="1100">
                <a:solidFill>
                  <a:schemeClr val="accent2"/>
                </a:solidFill>
              </a:defRPr>
            </a:lvl4pPr>
            <a:lvl5pPr marL="0" indent="0">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Tree>
    <p:extLst>
      <p:ext uri="{BB962C8B-B14F-4D97-AF65-F5344CB8AC3E}">
        <p14:creationId xmlns:p14="http://schemas.microsoft.com/office/powerpoint/2010/main" val="6871287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8" name="Freeform 17">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3" name="Picture Placeholder 7">
            <a:extLst>
              <a:ext uri="{FF2B5EF4-FFF2-40B4-BE49-F238E27FC236}">
                <a16:creationId xmlns:a16="http://schemas.microsoft.com/office/drawing/2014/main" id="{9832F4D9-DB3A-45CB-A13F-2577915FBBD4}"/>
              </a:ext>
            </a:extLst>
          </p:cNvPr>
          <p:cNvSpPr>
            <a:spLocks noGrp="1"/>
          </p:cNvSpPr>
          <p:nvPr>
            <p:ph type="pic" sz="quarter" idx="11" hasCustomPrompt="1"/>
          </p:nvPr>
        </p:nvSpPr>
        <p:spPr>
          <a:xfrm>
            <a:off x="-1" y="0"/>
            <a:ext cx="9144001" cy="2900363"/>
          </a:xfrm>
          <a:prstGeom prst="rect">
            <a:avLst/>
          </a:prstGeom>
          <a:solidFill>
            <a:schemeClr val="bg1">
              <a:lumMod val="95000"/>
            </a:schemeClr>
          </a:solidFill>
        </p:spPr>
        <p:txBody>
          <a:bodyPr lIns="68580" tIns="34290" rIns="68580" bIns="34290" anchor="t"/>
          <a:lstStyle>
            <a:lvl1pPr marL="0" indent="0" algn="l">
              <a:buNone/>
              <a:defRPr sz="1100">
                <a:solidFill>
                  <a:schemeClr val="bg1">
                    <a:lumMod val="50000"/>
                  </a:schemeClr>
                </a:solidFill>
                <a:latin typeface="Rubik Medium" panose="00000600000000000000" pitchFamily="2" charset="-79"/>
                <a:cs typeface="Rubik Medium" panose="00000600000000000000" pitchFamily="2" charset="-79"/>
              </a:defRPr>
            </a:lvl1pPr>
          </a:lstStyle>
          <a:p>
            <a:r>
              <a:rPr lang="en-ID"/>
              <a:t>Image Placeholder</a:t>
            </a:r>
          </a:p>
        </p:txBody>
      </p:sp>
      <p:sp>
        <p:nvSpPr>
          <p:cNvPr id="14" name="Text Placeholder 14"/>
          <p:cNvSpPr>
            <a:spLocks noGrp="1"/>
          </p:cNvSpPr>
          <p:nvPr>
            <p:ph type="body" sz="quarter" idx="14" hasCustomPrompt="1"/>
          </p:nvPr>
        </p:nvSpPr>
        <p:spPr>
          <a:xfrm>
            <a:off x="304800" y="1000112"/>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5" name="Title 1"/>
          <p:cNvSpPr>
            <a:spLocks noGrp="1"/>
          </p:cNvSpPr>
          <p:nvPr>
            <p:ph type="title" hasCustomPrompt="1"/>
          </p:nvPr>
        </p:nvSpPr>
        <p:spPr>
          <a:xfrm>
            <a:off x="304800" y="389852"/>
            <a:ext cx="563535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6" name="Diamond 15">
            <a:extLst>
              <a:ext uri="{FF2B5EF4-FFF2-40B4-BE49-F238E27FC236}">
                <a16:creationId xmlns:a16="http://schemas.microsoft.com/office/drawing/2014/main" id="{A4036FF2-A1C6-40DE-A7DA-92A302385E9C}"/>
              </a:ext>
            </a:extLst>
          </p:cNvPr>
          <p:cNvSpPr/>
          <p:nvPr userDrawn="1"/>
        </p:nvSpPr>
        <p:spPr>
          <a:xfrm>
            <a:off x="-193295" y="389852"/>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23" name="Freeform 22">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4" name="Freeform 23">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6" name="Text Placeholder 27"/>
          <p:cNvSpPr>
            <a:spLocks noGrp="1"/>
          </p:cNvSpPr>
          <p:nvPr>
            <p:ph type="body" sz="quarter" idx="13"/>
          </p:nvPr>
        </p:nvSpPr>
        <p:spPr>
          <a:xfrm>
            <a:off x="309562" y="1571616"/>
            <a:ext cx="3833810" cy="3374116"/>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
        <p:nvSpPr>
          <p:cNvPr id="9"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10" name="Straight Connector 9"/>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2"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3"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pic>
        <p:nvPicPr>
          <p:cNvPr id="18" name="Picture 17"/>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4286248" y="978291"/>
            <a:ext cx="2163386" cy="4379539"/>
          </a:xfrm>
          <a:prstGeom prst="rect">
            <a:avLst/>
          </a:prstGeom>
        </p:spPr>
      </p:pic>
      <p:sp>
        <p:nvSpPr>
          <p:cNvPr id="19" name="Picture Placeholder 4"/>
          <p:cNvSpPr>
            <a:spLocks noGrp="1"/>
          </p:cNvSpPr>
          <p:nvPr userDrawn="1">
            <p:ph type="pic" sz="quarter" idx="31"/>
          </p:nvPr>
        </p:nvSpPr>
        <p:spPr>
          <a:xfrm>
            <a:off x="4429477" y="1483877"/>
            <a:ext cx="1862285" cy="3368367"/>
          </a:xfrm>
          <a:prstGeom prst="rect">
            <a:avLst/>
          </a:prstGeom>
        </p:spPr>
      </p:sp>
      <p:pic>
        <p:nvPicPr>
          <p:cNvPr id="21" name="Picture 20"/>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6552018" y="972771"/>
            <a:ext cx="2163386" cy="4379539"/>
          </a:xfrm>
          <a:prstGeom prst="rect">
            <a:avLst/>
          </a:prstGeom>
        </p:spPr>
      </p:pic>
      <p:sp>
        <p:nvSpPr>
          <p:cNvPr id="22" name="Picture Placeholder 4"/>
          <p:cNvSpPr>
            <a:spLocks noGrp="1"/>
          </p:cNvSpPr>
          <p:nvPr userDrawn="1">
            <p:ph type="pic" sz="quarter" idx="32"/>
          </p:nvPr>
        </p:nvSpPr>
        <p:spPr>
          <a:xfrm>
            <a:off x="6695247" y="1478357"/>
            <a:ext cx="1862285" cy="3368367"/>
          </a:xfrm>
          <a:prstGeom prst="rect">
            <a:avLst/>
          </a:prstGeom>
        </p:spPr>
      </p:sp>
      <p:sp>
        <p:nvSpPr>
          <p:cNvPr id="17" name="Text Placeholder 14"/>
          <p:cNvSpPr>
            <a:spLocks noGrp="1"/>
          </p:cNvSpPr>
          <p:nvPr>
            <p:ph type="body" sz="quarter" idx="14" hasCustomPrompt="1"/>
          </p:nvPr>
        </p:nvSpPr>
        <p:spPr>
          <a:xfrm>
            <a:off x="304800" y="1071550"/>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25" name="Title 1"/>
          <p:cNvSpPr>
            <a:spLocks noGrp="1"/>
          </p:cNvSpPr>
          <p:nvPr>
            <p:ph type="title" hasCustomPrompt="1"/>
          </p:nvPr>
        </p:nvSpPr>
        <p:spPr>
          <a:xfrm>
            <a:off x="304800" y="428608"/>
            <a:ext cx="5553084"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26" name="Diamond 25">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13" name="Picture Placeholder 7">
            <a:extLst>
              <a:ext uri="{FF2B5EF4-FFF2-40B4-BE49-F238E27FC236}">
                <a16:creationId xmlns:a16="http://schemas.microsoft.com/office/drawing/2014/main" id="{9832F4D9-DB3A-45CB-A13F-2577915FBBD4}"/>
              </a:ext>
            </a:extLst>
          </p:cNvPr>
          <p:cNvSpPr>
            <a:spLocks noGrp="1"/>
          </p:cNvSpPr>
          <p:nvPr>
            <p:ph type="pic" sz="quarter" idx="11" hasCustomPrompt="1"/>
          </p:nvPr>
        </p:nvSpPr>
        <p:spPr>
          <a:xfrm>
            <a:off x="-1" y="0"/>
            <a:ext cx="9144001" cy="5715000"/>
          </a:xfrm>
          <a:prstGeom prst="rect">
            <a:avLst/>
          </a:prstGeom>
          <a:solidFill>
            <a:schemeClr val="bg1">
              <a:lumMod val="95000"/>
            </a:schemeClr>
          </a:solidFill>
        </p:spPr>
        <p:txBody>
          <a:bodyPr lIns="68580" tIns="34290" rIns="68580" bIns="34290" anchor="t"/>
          <a:lstStyle>
            <a:lvl1pPr marL="0" indent="0" algn="l">
              <a:buNone/>
              <a:defRPr sz="1100">
                <a:solidFill>
                  <a:schemeClr val="bg1">
                    <a:lumMod val="50000"/>
                  </a:schemeClr>
                </a:solidFill>
                <a:latin typeface="Rubik Medium" panose="00000600000000000000" pitchFamily="2" charset="-79"/>
                <a:cs typeface="Rubik Medium" panose="00000600000000000000" pitchFamily="2" charset="-79"/>
              </a:defRPr>
            </a:lvl1pPr>
          </a:lstStyle>
          <a:p>
            <a:r>
              <a:rPr lang="en-ID"/>
              <a:t>Image Placeholder</a:t>
            </a:r>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4" name="Freeform 13">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5" name="Freeform 14">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6" name="Text Placeholder 14"/>
          <p:cNvSpPr>
            <a:spLocks noGrp="1"/>
          </p:cNvSpPr>
          <p:nvPr>
            <p:ph type="body" sz="quarter" idx="14" hasCustomPrompt="1"/>
          </p:nvPr>
        </p:nvSpPr>
        <p:spPr>
          <a:xfrm>
            <a:off x="304800" y="1403054"/>
            <a:ext cx="8482042" cy="240000"/>
          </a:xfrm>
          <a:prstGeom prst="rect">
            <a:avLst/>
          </a:prstGeom>
        </p:spPr>
        <p:txBody>
          <a:bodyPr anchor="ctr"/>
          <a:lstStyle>
            <a:lvl1pPr marL="0" indent="0" algn="ctr">
              <a:buNone/>
              <a:defRPr sz="1800" b="1" i="0" spc="200" baseline="0">
                <a:solidFill>
                  <a:schemeClr val="tx1"/>
                </a:solidFill>
              </a:defRPr>
            </a:lvl1pPr>
          </a:lstStyle>
          <a:p>
            <a:pPr lvl="0"/>
            <a:r>
              <a:rPr lang="en-US"/>
              <a:t>CLICK TO EDIT SUBTITLE</a:t>
            </a:r>
          </a:p>
        </p:txBody>
      </p:sp>
      <p:sp>
        <p:nvSpPr>
          <p:cNvPr id="17" name="Title 1"/>
          <p:cNvSpPr>
            <a:spLocks noGrp="1"/>
          </p:cNvSpPr>
          <p:nvPr>
            <p:ph type="title" hasCustomPrompt="1"/>
          </p:nvPr>
        </p:nvSpPr>
        <p:spPr>
          <a:xfrm>
            <a:off x="304800" y="428608"/>
            <a:ext cx="7339034"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9" name="Diamond 18">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18" name="Freeform 17">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9" name="Freeform 18">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3" name="Text Placeholder 14"/>
          <p:cNvSpPr>
            <a:spLocks noGrp="1"/>
          </p:cNvSpPr>
          <p:nvPr>
            <p:ph type="body" sz="quarter" idx="14" hasCustomPrompt="1"/>
          </p:nvPr>
        </p:nvSpPr>
        <p:spPr>
          <a:xfrm>
            <a:off x="304800" y="1000112"/>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4" name="Title 1"/>
          <p:cNvSpPr>
            <a:spLocks noGrp="1"/>
          </p:cNvSpPr>
          <p:nvPr>
            <p:ph type="title" hasCustomPrompt="1"/>
          </p:nvPr>
        </p:nvSpPr>
        <p:spPr>
          <a:xfrm>
            <a:off x="304800" y="428608"/>
            <a:ext cx="705328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5" name="Diamond 14">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27"/>
          <p:cNvSpPr>
            <a:spLocks noGrp="1"/>
          </p:cNvSpPr>
          <p:nvPr>
            <p:ph type="body" sz="quarter" idx="13"/>
          </p:nvPr>
        </p:nvSpPr>
        <p:spPr>
          <a:xfrm>
            <a:off x="309562" y="1500178"/>
            <a:ext cx="8460000" cy="3445554"/>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Title Content and Picture">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11" name="Freeform 10">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8" name="Text Placeholder 27"/>
          <p:cNvSpPr>
            <a:spLocks noGrp="1"/>
          </p:cNvSpPr>
          <p:nvPr>
            <p:ph type="body" sz="quarter" idx="13"/>
          </p:nvPr>
        </p:nvSpPr>
        <p:spPr>
          <a:xfrm>
            <a:off x="304800" y="1500178"/>
            <a:ext cx="4176000" cy="3436088"/>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
        <p:nvSpPr>
          <p:cNvPr id="30" name="Picture Placeholder 29"/>
          <p:cNvSpPr>
            <a:spLocks noGrp="1"/>
          </p:cNvSpPr>
          <p:nvPr>
            <p:ph type="pic" sz="quarter" idx="14"/>
          </p:nvPr>
        </p:nvSpPr>
        <p:spPr>
          <a:xfrm>
            <a:off x="4588800" y="1500178"/>
            <a:ext cx="4176000" cy="3445553"/>
          </a:xfrm>
          <a:prstGeom prst="rect">
            <a:avLst/>
          </a:prstGeom>
        </p:spPr>
        <p:txBody>
          <a:bodyPr/>
          <a:lstStyle>
            <a:lvl1pPr>
              <a:buNone/>
              <a:defRPr sz="1600">
                <a:solidFill>
                  <a:schemeClr val="accent2"/>
                </a:solidFill>
              </a:defRPr>
            </a:lvl1pPr>
          </a:lstStyle>
          <a:p>
            <a:endParaRPr lang="de-CH"/>
          </a:p>
        </p:txBody>
      </p:sp>
      <p:cxnSp>
        <p:nvCxnSpPr>
          <p:cNvPr id="15" name="Straight Connector 14"/>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sp>
        <p:nvSpPr>
          <p:cNvPr id="9"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pic>
        <p:nvPicPr>
          <p:cNvPr id="13"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4"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2" name="Text Placeholder 14"/>
          <p:cNvSpPr>
            <a:spLocks noGrp="1"/>
          </p:cNvSpPr>
          <p:nvPr>
            <p:ph type="body" sz="quarter" idx="15" hasCustomPrompt="1"/>
          </p:nvPr>
        </p:nvSpPr>
        <p:spPr>
          <a:xfrm>
            <a:off x="285720" y="1000112"/>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7" name="Title 1"/>
          <p:cNvSpPr>
            <a:spLocks noGrp="1"/>
          </p:cNvSpPr>
          <p:nvPr>
            <p:ph type="title" hasCustomPrompt="1"/>
          </p:nvPr>
        </p:nvSpPr>
        <p:spPr>
          <a:xfrm>
            <a:off x="304800" y="428608"/>
            <a:ext cx="8553480"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8" name="Diamond 17">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4" name="Text Placeholder 14"/>
          <p:cNvSpPr>
            <a:spLocks noGrp="1"/>
          </p:cNvSpPr>
          <p:nvPr>
            <p:ph type="body" sz="quarter" idx="14" hasCustomPrompt="1"/>
          </p:nvPr>
        </p:nvSpPr>
        <p:spPr>
          <a:xfrm>
            <a:off x="304800" y="1033324"/>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5" name="Title 1"/>
          <p:cNvSpPr>
            <a:spLocks noGrp="1"/>
          </p:cNvSpPr>
          <p:nvPr>
            <p:ph type="title" hasCustomPrompt="1"/>
          </p:nvPr>
        </p:nvSpPr>
        <p:spPr>
          <a:xfrm>
            <a:off x="304800" y="428608"/>
            <a:ext cx="7196158"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6" name="Diamond 15">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27"/>
          <p:cNvSpPr>
            <a:spLocks noGrp="1"/>
          </p:cNvSpPr>
          <p:nvPr>
            <p:ph type="body" sz="quarter" idx="13"/>
          </p:nvPr>
        </p:nvSpPr>
        <p:spPr>
          <a:xfrm>
            <a:off x="309562" y="1500178"/>
            <a:ext cx="8460000" cy="3445554"/>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3" name="Text Placeholder 27">
            <a:extLst>
              <a:ext uri="{FF2B5EF4-FFF2-40B4-BE49-F238E27FC236}">
                <a16:creationId xmlns:a16="http://schemas.microsoft.com/office/drawing/2014/main" id="{822AA010-3514-48FC-8367-DC8B25D5F224}"/>
              </a:ext>
            </a:extLst>
          </p:cNvPr>
          <p:cNvSpPr>
            <a:spLocks noGrp="1"/>
          </p:cNvSpPr>
          <p:nvPr>
            <p:ph type="body" sz="quarter" idx="13"/>
          </p:nvPr>
        </p:nvSpPr>
        <p:spPr>
          <a:xfrm>
            <a:off x="309562" y="2000244"/>
            <a:ext cx="3619496" cy="2945488"/>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
        <p:nvSpPr>
          <p:cNvPr id="18" name="Text Placeholder 14">
            <a:extLst>
              <a:ext uri="{FF2B5EF4-FFF2-40B4-BE49-F238E27FC236}">
                <a16:creationId xmlns:a16="http://schemas.microsoft.com/office/drawing/2014/main" id="{96FD27B5-AF77-429F-81FB-0D8C285F9707}"/>
              </a:ext>
            </a:extLst>
          </p:cNvPr>
          <p:cNvSpPr>
            <a:spLocks noGrp="1"/>
          </p:cNvSpPr>
          <p:nvPr>
            <p:ph type="body" sz="quarter" idx="14" hasCustomPrompt="1"/>
          </p:nvPr>
        </p:nvSpPr>
        <p:spPr>
          <a:xfrm>
            <a:off x="304800" y="1057300"/>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9" name="Title 1">
            <a:extLst>
              <a:ext uri="{FF2B5EF4-FFF2-40B4-BE49-F238E27FC236}">
                <a16:creationId xmlns:a16="http://schemas.microsoft.com/office/drawing/2014/main" id="{CCB3A0CC-441B-4258-8E28-3543C7BE589A}"/>
              </a:ext>
            </a:extLst>
          </p:cNvPr>
          <p:cNvSpPr>
            <a:spLocks noGrp="1"/>
          </p:cNvSpPr>
          <p:nvPr>
            <p:ph type="title" hasCustomPrompt="1"/>
          </p:nvPr>
        </p:nvSpPr>
        <p:spPr>
          <a:xfrm>
            <a:off x="304800" y="428608"/>
            <a:ext cx="5635352"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grpSp>
        <p:nvGrpSpPr>
          <p:cNvPr id="20" name="Группа">
            <a:extLst>
              <a:ext uri="{FF2B5EF4-FFF2-40B4-BE49-F238E27FC236}">
                <a16:creationId xmlns:a16="http://schemas.microsoft.com/office/drawing/2014/main" id="{1D739DA1-BD24-4274-BA77-6276886FC86C}"/>
              </a:ext>
            </a:extLst>
          </p:cNvPr>
          <p:cNvGrpSpPr>
            <a:grpSpLocks/>
          </p:cNvGrpSpPr>
          <p:nvPr userDrawn="1"/>
        </p:nvGrpSpPr>
        <p:grpSpPr bwMode="auto">
          <a:xfrm>
            <a:off x="4144564" y="1345332"/>
            <a:ext cx="4635103" cy="3719513"/>
            <a:chOff x="0" y="0"/>
            <a:chExt cx="12360842" cy="9918700"/>
          </a:xfrm>
        </p:grpSpPr>
        <p:grpSp>
          <p:nvGrpSpPr>
            <p:cNvPr id="21" name="Группа">
              <a:extLst>
                <a:ext uri="{FF2B5EF4-FFF2-40B4-BE49-F238E27FC236}">
                  <a16:creationId xmlns:a16="http://schemas.microsoft.com/office/drawing/2014/main" id="{C5E37B44-E13D-4E59-9E6A-B7A16AC04E9E}"/>
                </a:ext>
              </a:extLst>
            </p:cNvPr>
            <p:cNvGrpSpPr>
              <a:grpSpLocks/>
            </p:cNvGrpSpPr>
            <p:nvPr/>
          </p:nvGrpSpPr>
          <p:grpSpPr bwMode="auto">
            <a:xfrm>
              <a:off x="1" y="0"/>
              <a:ext cx="12360845" cy="9918700"/>
              <a:chOff x="0" y="0"/>
              <a:chExt cx="12360843" cy="9918700"/>
            </a:xfrm>
          </p:grpSpPr>
          <p:sp>
            <p:nvSpPr>
              <p:cNvPr id="28" name="Фигура">
                <a:extLst>
                  <a:ext uri="{FF2B5EF4-FFF2-40B4-BE49-F238E27FC236}">
                    <a16:creationId xmlns:a16="http://schemas.microsoft.com/office/drawing/2014/main" id="{AB15C88B-BD03-4780-8A36-815C39D0B276}"/>
                  </a:ext>
                </a:extLst>
              </p:cNvPr>
              <p:cNvSpPr>
                <a:spLocks/>
              </p:cNvSpPr>
              <p:nvPr/>
            </p:nvSpPr>
            <p:spPr bwMode="auto">
              <a:xfrm>
                <a:off x="3164969" y="9741840"/>
                <a:ext cx="6030905" cy="176860"/>
              </a:xfrm>
              <a:custGeom>
                <a:avLst/>
                <a:gdLst>
                  <a:gd name="T0" fmla="*/ 3015453 w 21600"/>
                  <a:gd name="T1" fmla="*/ 88430 h 21600"/>
                  <a:gd name="T2" fmla="*/ 3015453 w 21600"/>
                  <a:gd name="T3" fmla="*/ 88430 h 21600"/>
                  <a:gd name="T4" fmla="*/ 3015453 w 21600"/>
                  <a:gd name="T5" fmla="*/ 88430 h 21600"/>
                  <a:gd name="T6" fmla="*/ 3015453 w 21600"/>
                  <a:gd name="T7" fmla="*/ 88430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194" y="0"/>
                    </a:moveTo>
                    <a:lnTo>
                      <a:pt x="21406" y="0"/>
                    </a:lnTo>
                    <a:cubicBezTo>
                      <a:pt x="21434" y="0"/>
                      <a:pt x="21455" y="0"/>
                      <a:pt x="21472" y="41"/>
                    </a:cubicBezTo>
                    <a:cubicBezTo>
                      <a:pt x="21490" y="81"/>
                      <a:pt x="21505" y="162"/>
                      <a:pt x="21520" y="324"/>
                    </a:cubicBezTo>
                    <a:cubicBezTo>
                      <a:pt x="21536" y="528"/>
                      <a:pt x="21551" y="851"/>
                      <a:pt x="21563" y="1262"/>
                    </a:cubicBezTo>
                    <a:cubicBezTo>
                      <a:pt x="21575" y="1674"/>
                      <a:pt x="21585" y="2175"/>
                      <a:pt x="21590" y="2735"/>
                    </a:cubicBezTo>
                    <a:cubicBezTo>
                      <a:pt x="21595" y="3246"/>
                      <a:pt x="21598" y="3743"/>
                      <a:pt x="21599" y="4353"/>
                    </a:cubicBezTo>
                    <a:cubicBezTo>
                      <a:pt x="21600" y="4963"/>
                      <a:pt x="21600" y="5686"/>
                      <a:pt x="21600" y="6649"/>
                    </a:cubicBezTo>
                    <a:lnTo>
                      <a:pt x="21600" y="14980"/>
                    </a:lnTo>
                    <a:cubicBezTo>
                      <a:pt x="21600" y="15929"/>
                      <a:pt x="21600" y="16644"/>
                      <a:pt x="21599" y="17251"/>
                    </a:cubicBezTo>
                    <a:cubicBezTo>
                      <a:pt x="21598" y="17857"/>
                      <a:pt x="21595" y="18354"/>
                      <a:pt x="21590" y="18865"/>
                    </a:cubicBezTo>
                    <a:cubicBezTo>
                      <a:pt x="21585" y="19425"/>
                      <a:pt x="21575" y="19926"/>
                      <a:pt x="21563" y="20338"/>
                    </a:cubicBezTo>
                    <a:cubicBezTo>
                      <a:pt x="21551" y="20749"/>
                      <a:pt x="21536" y="21072"/>
                      <a:pt x="21520" y="21276"/>
                    </a:cubicBezTo>
                    <a:cubicBezTo>
                      <a:pt x="21505" y="21438"/>
                      <a:pt x="21490" y="21519"/>
                      <a:pt x="21472" y="21559"/>
                    </a:cubicBezTo>
                    <a:cubicBezTo>
                      <a:pt x="21454" y="21600"/>
                      <a:pt x="21433" y="21600"/>
                      <a:pt x="21405" y="21600"/>
                    </a:cubicBezTo>
                    <a:cubicBezTo>
                      <a:pt x="17870" y="21600"/>
                      <a:pt x="14335" y="21600"/>
                      <a:pt x="10800" y="21600"/>
                    </a:cubicBezTo>
                    <a:cubicBezTo>
                      <a:pt x="7264" y="21600"/>
                      <a:pt x="3729" y="21600"/>
                      <a:pt x="194" y="21600"/>
                    </a:cubicBezTo>
                    <a:cubicBezTo>
                      <a:pt x="166" y="21600"/>
                      <a:pt x="145" y="21600"/>
                      <a:pt x="128" y="21559"/>
                    </a:cubicBezTo>
                    <a:cubicBezTo>
                      <a:pt x="110" y="21519"/>
                      <a:pt x="95" y="21438"/>
                      <a:pt x="80" y="21276"/>
                    </a:cubicBezTo>
                    <a:cubicBezTo>
                      <a:pt x="64" y="21072"/>
                      <a:pt x="49" y="20749"/>
                      <a:pt x="37" y="20338"/>
                    </a:cubicBezTo>
                    <a:cubicBezTo>
                      <a:pt x="25" y="19926"/>
                      <a:pt x="15" y="19425"/>
                      <a:pt x="10" y="18865"/>
                    </a:cubicBezTo>
                    <a:cubicBezTo>
                      <a:pt x="5" y="18354"/>
                      <a:pt x="2" y="17857"/>
                      <a:pt x="1" y="17247"/>
                    </a:cubicBezTo>
                    <a:cubicBezTo>
                      <a:pt x="0" y="16637"/>
                      <a:pt x="0" y="15914"/>
                      <a:pt x="0" y="14951"/>
                    </a:cubicBezTo>
                    <a:lnTo>
                      <a:pt x="0" y="6620"/>
                    </a:lnTo>
                    <a:cubicBezTo>
                      <a:pt x="0" y="5671"/>
                      <a:pt x="0" y="4956"/>
                      <a:pt x="1" y="4349"/>
                    </a:cubicBezTo>
                    <a:cubicBezTo>
                      <a:pt x="2" y="3743"/>
                      <a:pt x="5" y="3246"/>
                      <a:pt x="10" y="2735"/>
                    </a:cubicBezTo>
                    <a:cubicBezTo>
                      <a:pt x="15" y="2175"/>
                      <a:pt x="25" y="1674"/>
                      <a:pt x="37" y="1262"/>
                    </a:cubicBezTo>
                    <a:cubicBezTo>
                      <a:pt x="49" y="851"/>
                      <a:pt x="64" y="528"/>
                      <a:pt x="80" y="324"/>
                    </a:cubicBezTo>
                    <a:cubicBezTo>
                      <a:pt x="95" y="162"/>
                      <a:pt x="110" y="81"/>
                      <a:pt x="128" y="41"/>
                    </a:cubicBezTo>
                    <a:cubicBezTo>
                      <a:pt x="146" y="0"/>
                      <a:pt x="167" y="0"/>
                      <a:pt x="195" y="0"/>
                    </a:cubicBezTo>
                    <a:lnTo>
                      <a:pt x="194" y="0"/>
                    </a:lnTo>
                    <a:close/>
                  </a:path>
                </a:pathLst>
              </a:custGeom>
              <a:solidFill>
                <a:srgbClr val="212122"/>
              </a:solidFill>
              <a:ln w="12700" cap="flat">
                <a:noFill/>
                <a:miter lim="400000"/>
                <a:headEnd/>
                <a:tailEnd/>
              </a:ln>
            </p:spPr>
            <p:txBody>
              <a:bodyPr lIns="38100" tIns="38100" rIns="38100" bIns="38100" anchor="ctr"/>
              <a:lstStyle/>
              <a:p>
                <a:endParaRPr lang="de-CH"/>
              </a:p>
            </p:txBody>
          </p:sp>
          <p:sp>
            <p:nvSpPr>
              <p:cNvPr id="29" name="Фигура">
                <a:extLst>
                  <a:ext uri="{FF2B5EF4-FFF2-40B4-BE49-F238E27FC236}">
                    <a16:creationId xmlns:a16="http://schemas.microsoft.com/office/drawing/2014/main" id="{D77F7C80-1D18-44F7-8F69-393D77BA8423}"/>
                  </a:ext>
                </a:extLst>
              </p:cNvPr>
              <p:cNvSpPr>
                <a:spLocks/>
              </p:cNvSpPr>
              <p:nvPr/>
            </p:nvSpPr>
            <p:spPr bwMode="auto">
              <a:xfrm>
                <a:off x="3039756" y="9559471"/>
                <a:ext cx="6281331" cy="184461"/>
              </a:xfrm>
              <a:custGeom>
                <a:avLst/>
                <a:gdLst>
                  <a:gd name="T0" fmla="*/ 3140666 w 21600"/>
                  <a:gd name="T1" fmla="*/ 92231 h 21600"/>
                  <a:gd name="T2" fmla="*/ 3140666 w 21600"/>
                  <a:gd name="T3" fmla="*/ 92231 h 21600"/>
                  <a:gd name="T4" fmla="*/ 3140666 w 21600"/>
                  <a:gd name="T5" fmla="*/ 92231 h 21600"/>
                  <a:gd name="T6" fmla="*/ 3140666 w 21600"/>
                  <a:gd name="T7" fmla="*/ 92231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746" y="0"/>
                    </a:moveTo>
                    <a:lnTo>
                      <a:pt x="13" y="12063"/>
                    </a:lnTo>
                    <a:lnTo>
                      <a:pt x="0" y="21600"/>
                    </a:lnTo>
                    <a:lnTo>
                      <a:pt x="21600" y="21600"/>
                    </a:lnTo>
                    <a:lnTo>
                      <a:pt x="21588" y="12063"/>
                    </a:lnTo>
                    <a:lnTo>
                      <a:pt x="20856" y="0"/>
                    </a:lnTo>
                    <a:lnTo>
                      <a:pt x="746" y="0"/>
                    </a:lnTo>
                    <a:close/>
                  </a:path>
                </a:pathLst>
              </a:custGeom>
              <a:solidFill>
                <a:srgbClr val="19191A"/>
              </a:solidFill>
              <a:ln w="12700" cap="flat">
                <a:noFill/>
                <a:miter lim="400000"/>
                <a:headEnd/>
                <a:tailEnd/>
              </a:ln>
            </p:spPr>
            <p:txBody>
              <a:bodyPr lIns="38100" tIns="38100" rIns="38100" bIns="38100" anchor="ctr"/>
              <a:lstStyle/>
              <a:p>
                <a:endParaRPr lang="de-CH"/>
              </a:p>
            </p:txBody>
          </p:sp>
          <p:sp>
            <p:nvSpPr>
              <p:cNvPr id="30" name="Фигура">
                <a:extLst>
                  <a:ext uri="{FF2B5EF4-FFF2-40B4-BE49-F238E27FC236}">
                    <a16:creationId xmlns:a16="http://schemas.microsoft.com/office/drawing/2014/main" id="{2C129B00-422F-4377-918E-596D34BC55AC}"/>
                  </a:ext>
                </a:extLst>
              </p:cNvPr>
              <p:cNvSpPr>
                <a:spLocks/>
              </p:cNvSpPr>
              <p:nvPr/>
            </p:nvSpPr>
            <p:spPr bwMode="auto">
              <a:xfrm>
                <a:off x="3038641" y="9685218"/>
                <a:ext cx="6283561" cy="126562"/>
              </a:xfrm>
              <a:custGeom>
                <a:avLst/>
                <a:gdLst>
                  <a:gd name="T0" fmla="*/ 3141781 w 21600"/>
                  <a:gd name="T1" fmla="*/ 63281 h 21600"/>
                  <a:gd name="T2" fmla="*/ 3141781 w 21600"/>
                  <a:gd name="T3" fmla="*/ 63281 h 21600"/>
                  <a:gd name="T4" fmla="*/ 3141781 w 21600"/>
                  <a:gd name="T5" fmla="*/ 63281 h 21600"/>
                  <a:gd name="T6" fmla="*/ 3141781 w 21600"/>
                  <a:gd name="T7" fmla="*/ 63281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186" y="0"/>
                    </a:moveTo>
                    <a:lnTo>
                      <a:pt x="21414" y="0"/>
                    </a:lnTo>
                    <a:cubicBezTo>
                      <a:pt x="21440" y="0"/>
                      <a:pt x="21461" y="0"/>
                      <a:pt x="21478" y="57"/>
                    </a:cubicBezTo>
                    <a:cubicBezTo>
                      <a:pt x="21495" y="113"/>
                      <a:pt x="21509" y="227"/>
                      <a:pt x="21523" y="453"/>
                    </a:cubicBezTo>
                    <a:cubicBezTo>
                      <a:pt x="21539" y="738"/>
                      <a:pt x="21553" y="1189"/>
                      <a:pt x="21564" y="1764"/>
                    </a:cubicBezTo>
                    <a:cubicBezTo>
                      <a:pt x="21576" y="2339"/>
                      <a:pt x="21585" y="3039"/>
                      <a:pt x="21591" y="3822"/>
                    </a:cubicBezTo>
                    <a:cubicBezTo>
                      <a:pt x="21595" y="4537"/>
                      <a:pt x="21598" y="5231"/>
                      <a:pt x="21599" y="6083"/>
                    </a:cubicBezTo>
                    <a:cubicBezTo>
                      <a:pt x="21600" y="6935"/>
                      <a:pt x="21600" y="7945"/>
                      <a:pt x="21600" y="9292"/>
                    </a:cubicBezTo>
                    <a:lnTo>
                      <a:pt x="21600" y="12349"/>
                    </a:lnTo>
                    <a:cubicBezTo>
                      <a:pt x="21600" y="13675"/>
                      <a:pt x="21600" y="14675"/>
                      <a:pt x="21599" y="15522"/>
                    </a:cubicBezTo>
                    <a:cubicBezTo>
                      <a:pt x="21598" y="16369"/>
                      <a:pt x="21595" y="17063"/>
                      <a:pt x="21591" y="17778"/>
                    </a:cubicBezTo>
                    <a:cubicBezTo>
                      <a:pt x="21585" y="18561"/>
                      <a:pt x="21576" y="19261"/>
                      <a:pt x="21564" y="19836"/>
                    </a:cubicBezTo>
                    <a:cubicBezTo>
                      <a:pt x="21553" y="20411"/>
                      <a:pt x="21539" y="20862"/>
                      <a:pt x="21523" y="21147"/>
                    </a:cubicBezTo>
                    <a:cubicBezTo>
                      <a:pt x="21509" y="21373"/>
                      <a:pt x="21495" y="21487"/>
                      <a:pt x="21477" y="21543"/>
                    </a:cubicBezTo>
                    <a:cubicBezTo>
                      <a:pt x="21460" y="21600"/>
                      <a:pt x="21440" y="21600"/>
                      <a:pt x="21413" y="21600"/>
                    </a:cubicBezTo>
                    <a:cubicBezTo>
                      <a:pt x="17875" y="21600"/>
                      <a:pt x="14337" y="21600"/>
                      <a:pt x="10800" y="21600"/>
                    </a:cubicBezTo>
                    <a:cubicBezTo>
                      <a:pt x="7262" y="21600"/>
                      <a:pt x="3724" y="21600"/>
                      <a:pt x="186" y="21600"/>
                    </a:cubicBezTo>
                    <a:cubicBezTo>
                      <a:pt x="160" y="21600"/>
                      <a:pt x="139" y="21600"/>
                      <a:pt x="122" y="21543"/>
                    </a:cubicBezTo>
                    <a:cubicBezTo>
                      <a:pt x="105" y="21487"/>
                      <a:pt x="91" y="21373"/>
                      <a:pt x="77" y="21147"/>
                    </a:cubicBezTo>
                    <a:cubicBezTo>
                      <a:pt x="61" y="20862"/>
                      <a:pt x="47" y="20411"/>
                      <a:pt x="36" y="19836"/>
                    </a:cubicBezTo>
                    <a:cubicBezTo>
                      <a:pt x="24" y="19261"/>
                      <a:pt x="15" y="18561"/>
                      <a:pt x="9" y="17778"/>
                    </a:cubicBezTo>
                    <a:cubicBezTo>
                      <a:pt x="5" y="17063"/>
                      <a:pt x="2" y="16369"/>
                      <a:pt x="1" y="15517"/>
                    </a:cubicBezTo>
                    <a:cubicBezTo>
                      <a:pt x="0" y="14665"/>
                      <a:pt x="0" y="13655"/>
                      <a:pt x="0" y="12308"/>
                    </a:cubicBezTo>
                    <a:lnTo>
                      <a:pt x="0" y="9251"/>
                    </a:lnTo>
                    <a:cubicBezTo>
                      <a:pt x="0" y="7925"/>
                      <a:pt x="0" y="6925"/>
                      <a:pt x="1" y="6078"/>
                    </a:cubicBezTo>
                    <a:cubicBezTo>
                      <a:pt x="2" y="5231"/>
                      <a:pt x="5" y="4537"/>
                      <a:pt x="9" y="3822"/>
                    </a:cubicBezTo>
                    <a:cubicBezTo>
                      <a:pt x="15" y="3039"/>
                      <a:pt x="24" y="2339"/>
                      <a:pt x="36" y="1764"/>
                    </a:cubicBezTo>
                    <a:cubicBezTo>
                      <a:pt x="47" y="1189"/>
                      <a:pt x="61" y="738"/>
                      <a:pt x="77" y="453"/>
                    </a:cubicBezTo>
                    <a:cubicBezTo>
                      <a:pt x="91" y="227"/>
                      <a:pt x="105" y="113"/>
                      <a:pt x="123" y="57"/>
                    </a:cubicBezTo>
                    <a:cubicBezTo>
                      <a:pt x="140" y="0"/>
                      <a:pt x="160" y="0"/>
                      <a:pt x="187" y="0"/>
                    </a:cubicBezTo>
                    <a:lnTo>
                      <a:pt x="186" y="0"/>
                    </a:lnTo>
                    <a:close/>
                  </a:path>
                </a:pathLst>
              </a:custGeom>
              <a:solidFill>
                <a:srgbClr val="292929"/>
              </a:solidFill>
              <a:ln w="12700" cap="flat">
                <a:noFill/>
                <a:miter lim="400000"/>
                <a:headEnd/>
                <a:tailEnd/>
              </a:ln>
            </p:spPr>
            <p:txBody>
              <a:bodyPr lIns="38100" tIns="38100" rIns="38100" bIns="38100" anchor="ctr"/>
              <a:lstStyle/>
              <a:p>
                <a:endParaRPr lang="de-CH"/>
              </a:p>
            </p:txBody>
          </p:sp>
          <p:sp>
            <p:nvSpPr>
              <p:cNvPr id="31" name="Фигура">
                <a:extLst>
                  <a:ext uri="{FF2B5EF4-FFF2-40B4-BE49-F238E27FC236}">
                    <a16:creationId xmlns:a16="http://schemas.microsoft.com/office/drawing/2014/main" id="{AD160F39-45DE-422E-BF9B-A029EDCF203D}"/>
                  </a:ext>
                </a:extLst>
              </p:cNvPr>
              <p:cNvSpPr>
                <a:spLocks/>
              </p:cNvSpPr>
              <p:nvPr/>
            </p:nvSpPr>
            <p:spPr bwMode="auto">
              <a:xfrm>
                <a:off x="3047938" y="9118151"/>
                <a:ext cx="6264967" cy="540617"/>
              </a:xfrm>
              <a:custGeom>
                <a:avLst/>
                <a:gdLst>
                  <a:gd name="T0" fmla="*/ 3132484 w 21600"/>
                  <a:gd name="T1" fmla="*/ 270309 h 21503"/>
                  <a:gd name="T2" fmla="*/ 3132484 w 21600"/>
                  <a:gd name="T3" fmla="*/ 270309 h 21503"/>
                  <a:gd name="T4" fmla="*/ 3132484 w 21600"/>
                  <a:gd name="T5" fmla="*/ 270309 h 21503"/>
                  <a:gd name="T6" fmla="*/ 3132484 w 21600"/>
                  <a:gd name="T7" fmla="*/ 270309 h 21503"/>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503" extrusionOk="0">
                    <a:moveTo>
                      <a:pt x="10542" y="10"/>
                    </a:moveTo>
                    <a:cubicBezTo>
                      <a:pt x="9166" y="-71"/>
                      <a:pt x="7790" y="338"/>
                      <a:pt x="6416" y="1238"/>
                    </a:cubicBezTo>
                    <a:cubicBezTo>
                      <a:pt x="5468" y="1858"/>
                      <a:pt x="4396" y="2009"/>
                      <a:pt x="3389" y="2776"/>
                    </a:cubicBezTo>
                    <a:cubicBezTo>
                      <a:pt x="2893" y="3153"/>
                      <a:pt x="2413" y="3662"/>
                      <a:pt x="1968" y="4240"/>
                    </a:cubicBezTo>
                    <a:cubicBezTo>
                      <a:pt x="1735" y="4544"/>
                      <a:pt x="1510" y="4883"/>
                      <a:pt x="1301" y="5498"/>
                    </a:cubicBezTo>
                    <a:cubicBezTo>
                      <a:pt x="1105" y="6078"/>
                      <a:pt x="925" y="6891"/>
                      <a:pt x="764" y="7894"/>
                    </a:cubicBezTo>
                    <a:lnTo>
                      <a:pt x="0" y="21503"/>
                    </a:lnTo>
                    <a:cubicBezTo>
                      <a:pt x="155" y="21100"/>
                      <a:pt x="310" y="20671"/>
                      <a:pt x="464" y="20216"/>
                    </a:cubicBezTo>
                    <a:cubicBezTo>
                      <a:pt x="541" y="19990"/>
                      <a:pt x="617" y="19758"/>
                      <a:pt x="695" y="19580"/>
                    </a:cubicBezTo>
                    <a:cubicBezTo>
                      <a:pt x="783" y="19377"/>
                      <a:pt x="873" y="19247"/>
                      <a:pt x="963" y="19151"/>
                    </a:cubicBezTo>
                    <a:cubicBezTo>
                      <a:pt x="1065" y="19042"/>
                      <a:pt x="1168" y="18979"/>
                      <a:pt x="1271" y="18959"/>
                    </a:cubicBezTo>
                    <a:cubicBezTo>
                      <a:pt x="1385" y="18936"/>
                      <a:pt x="1500" y="18967"/>
                      <a:pt x="1614" y="18988"/>
                    </a:cubicBezTo>
                    <a:cubicBezTo>
                      <a:pt x="1843" y="19031"/>
                      <a:pt x="2072" y="19036"/>
                      <a:pt x="2300" y="19047"/>
                    </a:cubicBezTo>
                    <a:cubicBezTo>
                      <a:pt x="2758" y="19071"/>
                      <a:pt x="3217" y="19120"/>
                      <a:pt x="3675" y="19166"/>
                    </a:cubicBezTo>
                    <a:cubicBezTo>
                      <a:pt x="4591" y="19257"/>
                      <a:pt x="5507" y="19331"/>
                      <a:pt x="6423" y="19388"/>
                    </a:cubicBezTo>
                    <a:cubicBezTo>
                      <a:pt x="9341" y="19568"/>
                      <a:pt x="12259" y="19568"/>
                      <a:pt x="15177" y="19388"/>
                    </a:cubicBezTo>
                    <a:cubicBezTo>
                      <a:pt x="16093" y="19331"/>
                      <a:pt x="17009" y="19257"/>
                      <a:pt x="17925" y="19166"/>
                    </a:cubicBezTo>
                    <a:cubicBezTo>
                      <a:pt x="18383" y="19120"/>
                      <a:pt x="18841" y="19070"/>
                      <a:pt x="19298" y="19047"/>
                    </a:cubicBezTo>
                    <a:cubicBezTo>
                      <a:pt x="19528" y="19036"/>
                      <a:pt x="19757" y="19031"/>
                      <a:pt x="19986" y="18988"/>
                    </a:cubicBezTo>
                    <a:cubicBezTo>
                      <a:pt x="20100" y="18967"/>
                      <a:pt x="20215" y="18936"/>
                      <a:pt x="20329" y="18959"/>
                    </a:cubicBezTo>
                    <a:cubicBezTo>
                      <a:pt x="20432" y="18979"/>
                      <a:pt x="20534" y="19043"/>
                      <a:pt x="20636" y="19151"/>
                    </a:cubicBezTo>
                    <a:cubicBezTo>
                      <a:pt x="20726" y="19247"/>
                      <a:pt x="20816" y="19377"/>
                      <a:pt x="20905" y="19580"/>
                    </a:cubicBezTo>
                    <a:cubicBezTo>
                      <a:pt x="20983" y="19757"/>
                      <a:pt x="21059" y="19990"/>
                      <a:pt x="21136" y="20216"/>
                    </a:cubicBezTo>
                    <a:cubicBezTo>
                      <a:pt x="21290" y="20671"/>
                      <a:pt x="21445" y="21100"/>
                      <a:pt x="21600" y="21503"/>
                    </a:cubicBezTo>
                    <a:lnTo>
                      <a:pt x="20836" y="7894"/>
                    </a:lnTo>
                    <a:cubicBezTo>
                      <a:pt x="20675" y="6891"/>
                      <a:pt x="20495" y="6078"/>
                      <a:pt x="20299" y="5498"/>
                    </a:cubicBezTo>
                    <a:cubicBezTo>
                      <a:pt x="20090" y="4883"/>
                      <a:pt x="19865" y="4544"/>
                      <a:pt x="19632" y="4240"/>
                    </a:cubicBezTo>
                    <a:cubicBezTo>
                      <a:pt x="19187" y="3662"/>
                      <a:pt x="18707" y="3153"/>
                      <a:pt x="18211" y="2776"/>
                    </a:cubicBezTo>
                    <a:cubicBezTo>
                      <a:pt x="17204" y="2009"/>
                      <a:pt x="16132" y="1858"/>
                      <a:pt x="15184" y="1238"/>
                    </a:cubicBezTo>
                    <a:cubicBezTo>
                      <a:pt x="13724" y="282"/>
                      <a:pt x="12262" y="-97"/>
                      <a:pt x="10800" y="54"/>
                    </a:cubicBezTo>
                    <a:cubicBezTo>
                      <a:pt x="10714" y="45"/>
                      <a:pt x="10628" y="15"/>
                      <a:pt x="10542" y="10"/>
                    </a:cubicBezTo>
                    <a:close/>
                  </a:path>
                </a:pathLst>
              </a:custGeom>
              <a:solidFill>
                <a:srgbClr val="3D3C40"/>
              </a:solidFill>
              <a:ln w="12700" cap="flat">
                <a:noFill/>
                <a:miter lim="400000"/>
                <a:headEnd/>
                <a:tailEnd/>
              </a:ln>
            </p:spPr>
            <p:txBody>
              <a:bodyPr lIns="38100" tIns="38100" rIns="38100" bIns="38100" anchor="ctr"/>
              <a:lstStyle/>
              <a:p>
                <a:endParaRPr lang="de-CH"/>
              </a:p>
            </p:txBody>
          </p:sp>
          <p:sp>
            <p:nvSpPr>
              <p:cNvPr id="32" name="Овал">
                <a:extLst>
                  <a:ext uri="{FF2B5EF4-FFF2-40B4-BE49-F238E27FC236}">
                    <a16:creationId xmlns:a16="http://schemas.microsoft.com/office/drawing/2014/main" id="{09E9DC62-A556-4276-ABEE-B653E4F42D6C}"/>
                  </a:ext>
                </a:extLst>
              </p:cNvPr>
              <p:cNvSpPr>
                <a:spLocks noChangeArrowheads="1"/>
              </p:cNvSpPr>
              <p:nvPr/>
            </p:nvSpPr>
            <p:spPr bwMode="auto">
              <a:xfrm>
                <a:off x="5198615" y="9173884"/>
                <a:ext cx="1963613" cy="302585"/>
              </a:xfrm>
              <a:prstGeom prst="ellipse">
                <a:avLst/>
              </a:prstGeom>
              <a:solidFill>
                <a:srgbClr val="252427"/>
              </a:solidFill>
              <a:ln w="12700">
                <a:noFill/>
                <a:miter lim="400000"/>
                <a:headEnd/>
                <a:tailEnd/>
              </a:ln>
            </p:spPr>
            <p:txBody>
              <a:bodyPr lIns="38100" tIns="38100" rIns="38100" bIns="38100" anchor="ctr"/>
              <a:lstStyle/>
              <a:p>
                <a:pPr eaLnBrk="1"/>
                <a:endParaRPr lang="de-DE"/>
              </a:p>
            </p:txBody>
          </p:sp>
          <p:sp>
            <p:nvSpPr>
              <p:cNvPr id="33" name="Фигура">
                <a:extLst>
                  <a:ext uri="{FF2B5EF4-FFF2-40B4-BE49-F238E27FC236}">
                    <a16:creationId xmlns:a16="http://schemas.microsoft.com/office/drawing/2014/main" id="{5F1DC5EB-4F6E-49DE-A959-CBA94DD88A33}"/>
                  </a:ext>
                </a:extLst>
              </p:cNvPr>
              <p:cNvSpPr>
                <a:spLocks/>
              </p:cNvSpPr>
              <p:nvPr/>
            </p:nvSpPr>
            <p:spPr bwMode="auto">
              <a:xfrm>
                <a:off x="5198615" y="9173814"/>
                <a:ext cx="1963613" cy="151363"/>
              </a:xfrm>
              <a:custGeom>
                <a:avLst/>
                <a:gdLst>
                  <a:gd name="T0" fmla="*/ 981807 w 21600"/>
                  <a:gd name="T1" fmla="*/ 75682 h 21600"/>
                  <a:gd name="T2" fmla="*/ 981807 w 21600"/>
                  <a:gd name="T3" fmla="*/ 75682 h 21600"/>
                  <a:gd name="T4" fmla="*/ 981807 w 21600"/>
                  <a:gd name="T5" fmla="*/ 75682 h 21600"/>
                  <a:gd name="T6" fmla="*/ 981807 w 21600"/>
                  <a:gd name="T7" fmla="*/ 75682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10800" y="0"/>
                    </a:moveTo>
                    <a:cubicBezTo>
                      <a:pt x="8036" y="0"/>
                      <a:pt x="5271" y="2100"/>
                      <a:pt x="3162" y="6315"/>
                    </a:cubicBezTo>
                    <a:cubicBezTo>
                      <a:pt x="1053" y="10531"/>
                      <a:pt x="0" y="16075"/>
                      <a:pt x="0" y="21600"/>
                    </a:cubicBezTo>
                    <a:lnTo>
                      <a:pt x="21600" y="21600"/>
                    </a:lnTo>
                    <a:cubicBezTo>
                      <a:pt x="21600" y="16075"/>
                      <a:pt x="20547" y="10531"/>
                      <a:pt x="18438" y="6315"/>
                    </a:cubicBezTo>
                    <a:cubicBezTo>
                      <a:pt x="16329" y="2100"/>
                      <a:pt x="13564" y="0"/>
                      <a:pt x="10800" y="0"/>
                    </a:cubicBezTo>
                    <a:close/>
                  </a:path>
                </a:pathLst>
              </a:custGeom>
              <a:solidFill>
                <a:srgbClr val="47474E"/>
              </a:solidFill>
              <a:ln w="12700" cap="flat">
                <a:noFill/>
                <a:miter lim="400000"/>
                <a:headEnd/>
                <a:tailEnd/>
              </a:ln>
            </p:spPr>
            <p:txBody>
              <a:bodyPr lIns="38100" tIns="38100" rIns="38100" bIns="38100" anchor="ctr"/>
              <a:lstStyle/>
              <a:p>
                <a:endParaRPr lang="de-CH"/>
              </a:p>
            </p:txBody>
          </p:sp>
          <p:sp>
            <p:nvSpPr>
              <p:cNvPr id="34" name="Прямоугольник">
                <a:extLst>
                  <a:ext uri="{FF2B5EF4-FFF2-40B4-BE49-F238E27FC236}">
                    <a16:creationId xmlns:a16="http://schemas.microsoft.com/office/drawing/2014/main" id="{CBDEE27D-7B95-401F-91C2-D777DB01A613}"/>
                  </a:ext>
                </a:extLst>
              </p:cNvPr>
              <p:cNvSpPr>
                <a:spLocks noChangeArrowheads="1"/>
              </p:cNvSpPr>
              <p:nvPr/>
            </p:nvSpPr>
            <p:spPr bwMode="auto">
              <a:xfrm>
                <a:off x="5383075" y="7956598"/>
                <a:ext cx="1594693" cy="1372112"/>
              </a:xfrm>
              <a:prstGeom prst="rect">
                <a:avLst/>
              </a:prstGeom>
              <a:solidFill>
                <a:srgbClr val="313033"/>
              </a:solidFill>
              <a:ln w="12700">
                <a:noFill/>
                <a:miter lim="400000"/>
                <a:headEnd/>
                <a:tailEnd/>
              </a:ln>
            </p:spPr>
            <p:txBody>
              <a:bodyPr lIns="38100" tIns="38100" rIns="38100" bIns="38100" anchor="ctr"/>
              <a:lstStyle/>
              <a:p>
                <a:pPr eaLnBrk="1"/>
                <a:endParaRPr lang="de-DE"/>
              </a:p>
            </p:txBody>
          </p:sp>
          <p:sp>
            <p:nvSpPr>
              <p:cNvPr id="35" name="Фигура">
                <a:extLst>
                  <a:ext uri="{FF2B5EF4-FFF2-40B4-BE49-F238E27FC236}">
                    <a16:creationId xmlns:a16="http://schemas.microsoft.com/office/drawing/2014/main" id="{26BC8994-58C2-43C3-9197-B50C6AD55A4F}"/>
                  </a:ext>
                </a:extLst>
              </p:cNvPr>
              <p:cNvSpPr>
                <a:spLocks/>
              </p:cNvSpPr>
              <p:nvPr/>
            </p:nvSpPr>
            <p:spPr bwMode="auto">
              <a:xfrm>
                <a:off x="5383075" y="7956598"/>
                <a:ext cx="1594693" cy="1372298"/>
              </a:xfrm>
              <a:custGeom>
                <a:avLst/>
                <a:gdLst>
                  <a:gd name="T0" fmla="*/ 797347 w 21600"/>
                  <a:gd name="T1" fmla="*/ 686149 h 21600"/>
                  <a:gd name="T2" fmla="*/ 797347 w 21600"/>
                  <a:gd name="T3" fmla="*/ 686149 h 21600"/>
                  <a:gd name="T4" fmla="*/ 797347 w 21600"/>
                  <a:gd name="T5" fmla="*/ 686149 h 21600"/>
                  <a:gd name="T6" fmla="*/ 797347 w 21600"/>
                  <a:gd name="T7" fmla="*/ 68614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0" y="0"/>
                    </a:moveTo>
                    <a:cubicBezTo>
                      <a:pt x="0" y="3600"/>
                      <a:pt x="0" y="7200"/>
                      <a:pt x="0" y="10800"/>
                    </a:cubicBezTo>
                    <a:cubicBezTo>
                      <a:pt x="0" y="14400"/>
                      <a:pt x="0" y="18000"/>
                      <a:pt x="0" y="21600"/>
                    </a:cubicBezTo>
                    <a:lnTo>
                      <a:pt x="10886" y="21600"/>
                    </a:lnTo>
                    <a:cubicBezTo>
                      <a:pt x="11911" y="17245"/>
                      <a:pt x="13492" y="13093"/>
                      <a:pt x="15651" y="9331"/>
                    </a:cubicBezTo>
                    <a:cubicBezTo>
                      <a:pt x="17337" y="6391"/>
                      <a:pt x="19343" y="3725"/>
                      <a:pt x="21600" y="1370"/>
                    </a:cubicBezTo>
                    <a:lnTo>
                      <a:pt x="21600" y="0"/>
                    </a:lnTo>
                    <a:lnTo>
                      <a:pt x="0" y="0"/>
                    </a:lnTo>
                    <a:close/>
                  </a:path>
                </a:pathLst>
              </a:custGeom>
              <a:solidFill>
                <a:srgbClr val="1D1C1D"/>
              </a:solidFill>
              <a:ln w="12700" cap="flat">
                <a:noFill/>
                <a:miter lim="400000"/>
                <a:headEnd/>
                <a:tailEnd/>
              </a:ln>
            </p:spPr>
            <p:txBody>
              <a:bodyPr lIns="38100" tIns="38100" rIns="38100" bIns="38100" anchor="ctr"/>
              <a:lstStyle/>
              <a:p>
                <a:endParaRPr lang="de-CH"/>
              </a:p>
            </p:txBody>
          </p:sp>
          <p:sp>
            <p:nvSpPr>
              <p:cNvPr id="36" name="Фигура">
                <a:extLst>
                  <a:ext uri="{FF2B5EF4-FFF2-40B4-BE49-F238E27FC236}">
                    <a16:creationId xmlns:a16="http://schemas.microsoft.com/office/drawing/2014/main" id="{CAC97E99-8FD5-48B4-BA5B-A56C411D1E44}"/>
                  </a:ext>
                </a:extLst>
              </p:cNvPr>
              <p:cNvSpPr>
                <a:spLocks/>
              </p:cNvSpPr>
              <p:nvPr/>
            </p:nvSpPr>
            <p:spPr bwMode="auto">
              <a:xfrm>
                <a:off x="0" y="0"/>
                <a:ext cx="12360843" cy="8008913"/>
              </a:xfrm>
              <a:custGeom>
                <a:avLst/>
                <a:gdLst>
                  <a:gd name="T0" fmla="*/ 6180422 w 21600"/>
                  <a:gd name="T1" fmla="*/ 4004457 h 21600"/>
                  <a:gd name="T2" fmla="*/ 6180422 w 21600"/>
                  <a:gd name="T3" fmla="*/ 4004457 h 21600"/>
                  <a:gd name="T4" fmla="*/ 6180422 w 21600"/>
                  <a:gd name="T5" fmla="*/ 4004457 h 21600"/>
                  <a:gd name="T6" fmla="*/ 6180422 w 21600"/>
                  <a:gd name="T7" fmla="*/ 4004457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477" y="0"/>
                    </a:moveTo>
                    <a:lnTo>
                      <a:pt x="21123" y="0"/>
                    </a:lnTo>
                    <a:cubicBezTo>
                      <a:pt x="21192" y="0"/>
                      <a:pt x="21243" y="0"/>
                      <a:pt x="21287" y="5"/>
                    </a:cubicBezTo>
                    <a:cubicBezTo>
                      <a:pt x="21330" y="9"/>
                      <a:pt x="21366" y="18"/>
                      <a:pt x="21403" y="36"/>
                    </a:cubicBezTo>
                    <a:cubicBezTo>
                      <a:pt x="21443" y="59"/>
                      <a:pt x="21479" y="95"/>
                      <a:pt x="21509" y="140"/>
                    </a:cubicBezTo>
                    <a:cubicBezTo>
                      <a:pt x="21539" y="186"/>
                      <a:pt x="21562" y="242"/>
                      <a:pt x="21577" y="304"/>
                    </a:cubicBezTo>
                    <a:cubicBezTo>
                      <a:pt x="21588" y="361"/>
                      <a:pt x="21594" y="416"/>
                      <a:pt x="21597" y="484"/>
                    </a:cubicBezTo>
                    <a:cubicBezTo>
                      <a:pt x="21600" y="552"/>
                      <a:pt x="21600" y="632"/>
                      <a:pt x="21600" y="739"/>
                    </a:cubicBezTo>
                    <a:cubicBezTo>
                      <a:pt x="21600" y="4093"/>
                      <a:pt x="21600" y="7448"/>
                      <a:pt x="21600" y="10802"/>
                    </a:cubicBezTo>
                    <a:cubicBezTo>
                      <a:pt x="21600" y="14156"/>
                      <a:pt x="21600" y="17510"/>
                      <a:pt x="21600" y="20864"/>
                    </a:cubicBezTo>
                    <a:cubicBezTo>
                      <a:pt x="21600" y="20970"/>
                      <a:pt x="21600" y="21049"/>
                      <a:pt x="21597" y="21116"/>
                    </a:cubicBezTo>
                    <a:cubicBezTo>
                      <a:pt x="21594" y="21184"/>
                      <a:pt x="21588" y="21239"/>
                      <a:pt x="21577" y="21296"/>
                    </a:cubicBezTo>
                    <a:cubicBezTo>
                      <a:pt x="21562" y="21358"/>
                      <a:pt x="21539" y="21414"/>
                      <a:pt x="21509" y="21460"/>
                    </a:cubicBezTo>
                    <a:cubicBezTo>
                      <a:pt x="21479" y="21505"/>
                      <a:pt x="21443" y="21541"/>
                      <a:pt x="21403" y="21564"/>
                    </a:cubicBezTo>
                    <a:cubicBezTo>
                      <a:pt x="21366" y="21582"/>
                      <a:pt x="21330" y="21591"/>
                      <a:pt x="21286" y="21595"/>
                    </a:cubicBezTo>
                    <a:cubicBezTo>
                      <a:pt x="21243" y="21600"/>
                      <a:pt x="21190" y="21600"/>
                      <a:pt x="21121" y="21600"/>
                    </a:cubicBezTo>
                    <a:lnTo>
                      <a:pt x="477" y="21600"/>
                    </a:lnTo>
                    <a:cubicBezTo>
                      <a:pt x="408" y="21600"/>
                      <a:pt x="357" y="21600"/>
                      <a:pt x="313" y="21595"/>
                    </a:cubicBezTo>
                    <a:cubicBezTo>
                      <a:pt x="270" y="21591"/>
                      <a:pt x="234" y="21582"/>
                      <a:pt x="197" y="21564"/>
                    </a:cubicBezTo>
                    <a:cubicBezTo>
                      <a:pt x="157" y="21541"/>
                      <a:pt x="121" y="21505"/>
                      <a:pt x="91" y="21460"/>
                    </a:cubicBezTo>
                    <a:cubicBezTo>
                      <a:pt x="61" y="21414"/>
                      <a:pt x="38" y="21358"/>
                      <a:pt x="23" y="21296"/>
                    </a:cubicBezTo>
                    <a:cubicBezTo>
                      <a:pt x="12" y="21239"/>
                      <a:pt x="6" y="21184"/>
                      <a:pt x="3" y="21116"/>
                    </a:cubicBezTo>
                    <a:cubicBezTo>
                      <a:pt x="0" y="21048"/>
                      <a:pt x="0" y="20968"/>
                      <a:pt x="0" y="20861"/>
                    </a:cubicBezTo>
                    <a:lnTo>
                      <a:pt x="0" y="736"/>
                    </a:lnTo>
                    <a:cubicBezTo>
                      <a:pt x="0" y="630"/>
                      <a:pt x="0" y="551"/>
                      <a:pt x="3" y="484"/>
                    </a:cubicBezTo>
                    <a:cubicBezTo>
                      <a:pt x="6" y="416"/>
                      <a:pt x="12" y="361"/>
                      <a:pt x="23" y="304"/>
                    </a:cubicBezTo>
                    <a:cubicBezTo>
                      <a:pt x="38" y="242"/>
                      <a:pt x="61" y="186"/>
                      <a:pt x="91" y="140"/>
                    </a:cubicBezTo>
                    <a:cubicBezTo>
                      <a:pt x="121" y="95"/>
                      <a:pt x="157" y="59"/>
                      <a:pt x="197" y="36"/>
                    </a:cubicBezTo>
                    <a:cubicBezTo>
                      <a:pt x="234" y="18"/>
                      <a:pt x="270" y="9"/>
                      <a:pt x="314" y="5"/>
                    </a:cubicBezTo>
                    <a:cubicBezTo>
                      <a:pt x="357" y="0"/>
                      <a:pt x="410" y="0"/>
                      <a:pt x="479" y="0"/>
                    </a:cubicBezTo>
                    <a:lnTo>
                      <a:pt x="477" y="0"/>
                    </a:lnTo>
                    <a:close/>
                  </a:path>
                </a:pathLst>
              </a:custGeom>
              <a:solidFill>
                <a:srgbClr val="292929"/>
              </a:solidFill>
              <a:ln w="12700" cap="flat">
                <a:noFill/>
                <a:miter lim="400000"/>
                <a:headEnd/>
                <a:tailEnd/>
              </a:ln>
            </p:spPr>
            <p:txBody>
              <a:bodyPr lIns="38100" tIns="38100" rIns="38100" bIns="38100" anchor="ctr"/>
              <a:lstStyle/>
              <a:p>
                <a:endParaRPr lang="de-CH"/>
              </a:p>
            </p:txBody>
          </p:sp>
          <p:sp>
            <p:nvSpPr>
              <p:cNvPr id="37" name="Фигура">
                <a:extLst>
                  <a:ext uri="{FF2B5EF4-FFF2-40B4-BE49-F238E27FC236}">
                    <a16:creationId xmlns:a16="http://schemas.microsoft.com/office/drawing/2014/main" id="{6C3CC4D1-485A-48A3-A933-2AF0BE70EF54}"/>
                  </a:ext>
                </a:extLst>
              </p:cNvPr>
              <p:cNvSpPr>
                <a:spLocks/>
              </p:cNvSpPr>
              <p:nvPr/>
            </p:nvSpPr>
            <p:spPr bwMode="auto">
              <a:xfrm>
                <a:off x="319799" y="330377"/>
                <a:ext cx="11721245" cy="7348158"/>
              </a:xfrm>
              <a:custGeom>
                <a:avLst/>
                <a:gdLst>
                  <a:gd name="T0" fmla="*/ 5860623 w 21600"/>
                  <a:gd name="T1" fmla="*/ 3674079 h 21600"/>
                  <a:gd name="T2" fmla="*/ 5860623 w 21600"/>
                  <a:gd name="T3" fmla="*/ 3674079 h 21600"/>
                  <a:gd name="T4" fmla="*/ 5860623 w 21600"/>
                  <a:gd name="T5" fmla="*/ 3674079 h 21600"/>
                  <a:gd name="T6" fmla="*/ 5860623 w 21600"/>
                  <a:gd name="T7" fmla="*/ 3674079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275" y="0"/>
                    </a:moveTo>
                    <a:lnTo>
                      <a:pt x="21325" y="0"/>
                    </a:lnTo>
                    <a:cubicBezTo>
                      <a:pt x="21364" y="0"/>
                      <a:pt x="21394" y="0"/>
                      <a:pt x="21419" y="3"/>
                    </a:cubicBezTo>
                    <a:cubicBezTo>
                      <a:pt x="21444" y="5"/>
                      <a:pt x="21465" y="11"/>
                      <a:pt x="21486" y="22"/>
                    </a:cubicBezTo>
                    <a:cubicBezTo>
                      <a:pt x="21510" y="35"/>
                      <a:pt x="21530" y="56"/>
                      <a:pt x="21548" y="84"/>
                    </a:cubicBezTo>
                    <a:cubicBezTo>
                      <a:pt x="21565" y="111"/>
                      <a:pt x="21578" y="144"/>
                      <a:pt x="21587" y="181"/>
                    </a:cubicBezTo>
                    <a:cubicBezTo>
                      <a:pt x="21593" y="215"/>
                      <a:pt x="21597" y="248"/>
                      <a:pt x="21598" y="289"/>
                    </a:cubicBezTo>
                    <a:cubicBezTo>
                      <a:pt x="21600" y="329"/>
                      <a:pt x="21600" y="377"/>
                      <a:pt x="21600" y="441"/>
                    </a:cubicBezTo>
                    <a:cubicBezTo>
                      <a:pt x="21600" y="3894"/>
                      <a:pt x="21600" y="7348"/>
                      <a:pt x="21600" y="10801"/>
                    </a:cubicBezTo>
                    <a:cubicBezTo>
                      <a:pt x="21600" y="14254"/>
                      <a:pt x="21600" y="17708"/>
                      <a:pt x="21600" y="21161"/>
                    </a:cubicBezTo>
                    <a:cubicBezTo>
                      <a:pt x="21600" y="21224"/>
                      <a:pt x="21600" y="21271"/>
                      <a:pt x="21598" y="21312"/>
                    </a:cubicBezTo>
                    <a:cubicBezTo>
                      <a:pt x="21597" y="21352"/>
                      <a:pt x="21593" y="21385"/>
                      <a:pt x="21587" y="21419"/>
                    </a:cubicBezTo>
                    <a:cubicBezTo>
                      <a:pt x="21578" y="21456"/>
                      <a:pt x="21565" y="21489"/>
                      <a:pt x="21548" y="21516"/>
                    </a:cubicBezTo>
                    <a:cubicBezTo>
                      <a:pt x="21530" y="21544"/>
                      <a:pt x="21510" y="21565"/>
                      <a:pt x="21486" y="21578"/>
                    </a:cubicBezTo>
                    <a:cubicBezTo>
                      <a:pt x="21465" y="21589"/>
                      <a:pt x="21444" y="21595"/>
                      <a:pt x="21419" y="21597"/>
                    </a:cubicBezTo>
                    <a:cubicBezTo>
                      <a:pt x="21394" y="21600"/>
                      <a:pt x="21364" y="21600"/>
                      <a:pt x="21324" y="21600"/>
                    </a:cubicBezTo>
                    <a:lnTo>
                      <a:pt x="275" y="21600"/>
                    </a:lnTo>
                    <a:cubicBezTo>
                      <a:pt x="236" y="21600"/>
                      <a:pt x="206" y="21600"/>
                      <a:pt x="181" y="21597"/>
                    </a:cubicBezTo>
                    <a:cubicBezTo>
                      <a:pt x="156" y="21595"/>
                      <a:pt x="135" y="21589"/>
                      <a:pt x="114" y="21578"/>
                    </a:cubicBezTo>
                    <a:cubicBezTo>
                      <a:pt x="90" y="21565"/>
                      <a:pt x="70" y="21544"/>
                      <a:pt x="52" y="21516"/>
                    </a:cubicBezTo>
                    <a:cubicBezTo>
                      <a:pt x="35" y="21489"/>
                      <a:pt x="22" y="21456"/>
                      <a:pt x="13" y="21419"/>
                    </a:cubicBezTo>
                    <a:cubicBezTo>
                      <a:pt x="7" y="21385"/>
                      <a:pt x="3" y="21352"/>
                      <a:pt x="2" y="21311"/>
                    </a:cubicBezTo>
                    <a:cubicBezTo>
                      <a:pt x="0" y="21271"/>
                      <a:pt x="0" y="21223"/>
                      <a:pt x="0" y="21159"/>
                    </a:cubicBezTo>
                    <a:lnTo>
                      <a:pt x="0" y="439"/>
                    </a:lnTo>
                    <a:cubicBezTo>
                      <a:pt x="0" y="376"/>
                      <a:pt x="0" y="329"/>
                      <a:pt x="2" y="288"/>
                    </a:cubicBezTo>
                    <a:cubicBezTo>
                      <a:pt x="3" y="248"/>
                      <a:pt x="7" y="215"/>
                      <a:pt x="13" y="181"/>
                    </a:cubicBezTo>
                    <a:cubicBezTo>
                      <a:pt x="22" y="144"/>
                      <a:pt x="35" y="111"/>
                      <a:pt x="52" y="84"/>
                    </a:cubicBezTo>
                    <a:cubicBezTo>
                      <a:pt x="70" y="56"/>
                      <a:pt x="90" y="35"/>
                      <a:pt x="114" y="22"/>
                    </a:cubicBezTo>
                    <a:cubicBezTo>
                      <a:pt x="135" y="11"/>
                      <a:pt x="156" y="5"/>
                      <a:pt x="181" y="3"/>
                    </a:cubicBezTo>
                    <a:cubicBezTo>
                      <a:pt x="206" y="0"/>
                      <a:pt x="236" y="0"/>
                      <a:pt x="276" y="0"/>
                    </a:cubicBezTo>
                    <a:lnTo>
                      <a:pt x="275" y="0"/>
                    </a:lnTo>
                    <a:close/>
                  </a:path>
                </a:pathLst>
              </a:custGeom>
              <a:solidFill>
                <a:srgbClr val="131313"/>
              </a:solidFill>
              <a:ln w="12700" cap="flat">
                <a:noFill/>
                <a:miter lim="400000"/>
                <a:headEnd/>
                <a:tailEnd/>
              </a:ln>
            </p:spPr>
            <p:txBody>
              <a:bodyPr lIns="38100" tIns="38100" rIns="38100" bIns="38100" anchor="ctr"/>
              <a:lstStyle/>
              <a:p>
                <a:endParaRPr lang="de-CH"/>
              </a:p>
            </p:txBody>
          </p:sp>
          <p:sp>
            <p:nvSpPr>
              <p:cNvPr id="38" name="Фигура">
                <a:extLst>
                  <a:ext uri="{FF2B5EF4-FFF2-40B4-BE49-F238E27FC236}">
                    <a16:creationId xmlns:a16="http://schemas.microsoft.com/office/drawing/2014/main" id="{AB8F8CBE-5243-4011-8145-A6F979DB4FF8}"/>
                  </a:ext>
                </a:extLst>
              </p:cNvPr>
              <p:cNvSpPr/>
              <p:nvPr/>
            </p:nvSpPr>
            <p:spPr>
              <a:xfrm>
                <a:off x="387369" y="395288"/>
                <a:ext cx="11586105" cy="7218361"/>
              </a:xfrm>
              <a:custGeom>
                <a:avLst/>
                <a:gdLst/>
                <a:ahLst/>
                <a:cxnLst>
                  <a:cxn ang="0">
                    <a:pos x="wd2" y="hd2"/>
                  </a:cxn>
                  <a:cxn ang="5400000">
                    <a:pos x="wd2" y="hd2"/>
                  </a:cxn>
                  <a:cxn ang="10800000">
                    <a:pos x="wd2" y="hd2"/>
                  </a:cxn>
                  <a:cxn ang="16200000">
                    <a:pos x="wd2" y="hd2"/>
                  </a:cxn>
                </a:cxnLst>
                <a:rect l="0" t="0" r="r" b="b"/>
                <a:pathLst>
                  <a:path w="21600" h="21600" extrusionOk="0">
                    <a:moveTo>
                      <a:pt x="158" y="0"/>
                    </a:moveTo>
                    <a:lnTo>
                      <a:pt x="21442" y="0"/>
                    </a:lnTo>
                    <a:cubicBezTo>
                      <a:pt x="21465" y="0"/>
                      <a:pt x="21482" y="0"/>
                      <a:pt x="21496" y="2"/>
                    </a:cubicBezTo>
                    <a:cubicBezTo>
                      <a:pt x="21511" y="3"/>
                      <a:pt x="21523" y="6"/>
                      <a:pt x="21535" y="12"/>
                    </a:cubicBezTo>
                    <a:cubicBezTo>
                      <a:pt x="21548" y="20"/>
                      <a:pt x="21560" y="33"/>
                      <a:pt x="21570" y="48"/>
                    </a:cubicBezTo>
                    <a:cubicBezTo>
                      <a:pt x="21580" y="64"/>
                      <a:pt x="21587" y="83"/>
                      <a:pt x="21592" y="105"/>
                    </a:cubicBezTo>
                    <a:cubicBezTo>
                      <a:pt x="21596" y="124"/>
                      <a:pt x="21598" y="143"/>
                      <a:pt x="21599" y="166"/>
                    </a:cubicBezTo>
                    <a:cubicBezTo>
                      <a:pt x="21600" y="190"/>
                      <a:pt x="21600" y="217"/>
                      <a:pt x="21600" y="254"/>
                    </a:cubicBezTo>
                    <a:cubicBezTo>
                      <a:pt x="21600" y="3770"/>
                      <a:pt x="21600" y="7285"/>
                      <a:pt x="21600" y="10801"/>
                    </a:cubicBezTo>
                    <a:cubicBezTo>
                      <a:pt x="21600" y="14316"/>
                      <a:pt x="21600" y="17831"/>
                      <a:pt x="21600" y="21347"/>
                    </a:cubicBezTo>
                    <a:cubicBezTo>
                      <a:pt x="21600" y="21383"/>
                      <a:pt x="21600" y="21411"/>
                      <a:pt x="21599" y="21434"/>
                    </a:cubicBezTo>
                    <a:cubicBezTo>
                      <a:pt x="21598" y="21457"/>
                      <a:pt x="21596" y="21476"/>
                      <a:pt x="21592" y="21495"/>
                    </a:cubicBezTo>
                    <a:cubicBezTo>
                      <a:pt x="21587" y="21517"/>
                      <a:pt x="21580" y="21536"/>
                      <a:pt x="21570" y="21552"/>
                    </a:cubicBezTo>
                    <a:cubicBezTo>
                      <a:pt x="21560" y="21567"/>
                      <a:pt x="21548" y="21580"/>
                      <a:pt x="21535" y="21588"/>
                    </a:cubicBezTo>
                    <a:cubicBezTo>
                      <a:pt x="21523" y="21594"/>
                      <a:pt x="21511" y="21597"/>
                      <a:pt x="21496" y="21598"/>
                    </a:cubicBezTo>
                    <a:cubicBezTo>
                      <a:pt x="21482" y="21600"/>
                      <a:pt x="21465" y="21600"/>
                      <a:pt x="21442" y="21600"/>
                    </a:cubicBezTo>
                    <a:lnTo>
                      <a:pt x="158" y="21600"/>
                    </a:lnTo>
                    <a:cubicBezTo>
                      <a:pt x="135" y="21600"/>
                      <a:pt x="118" y="21600"/>
                      <a:pt x="104" y="21598"/>
                    </a:cubicBezTo>
                    <a:cubicBezTo>
                      <a:pt x="89" y="21597"/>
                      <a:pt x="77" y="21594"/>
                      <a:pt x="65" y="21588"/>
                    </a:cubicBezTo>
                    <a:cubicBezTo>
                      <a:pt x="52" y="21580"/>
                      <a:pt x="40" y="21567"/>
                      <a:pt x="30" y="21552"/>
                    </a:cubicBezTo>
                    <a:cubicBezTo>
                      <a:pt x="20" y="21536"/>
                      <a:pt x="13" y="21517"/>
                      <a:pt x="8" y="21495"/>
                    </a:cubicBezTo>
                    <a:cubicBezTo>
                      <a:pt x="4" y="21476"/>
                      <a:pt x="2" y="21457"/>
                      <a:pt x="1" y="21434"/>
                    </a:cubicBezTo>
                    <a:cubicBezTo>
                      <a:pt x="0" y="21410"/>
                      <a:pt x="0" y="21383"/>
                      <a:pt x="0" y="21346"/>
                    </a:cubicBezTo>
                    <a:lnTo>
                      <a:pt x="0" y="253"/>
                    </a:lnTo>
                    <a:cubicBezTo>
                      <a:pt x="0" y="217"/>
                      <a:pt x="0" y="189"/>
                      <a:pt x="1" y="166"/>
                    </a:cubicBezTo>
                    <a:cubicBezTo>
                      <a:pt x="2" y="143"/>
                      <a:pt x="4" y="124"/>
                      <a:pt x="8" y="105"/>
                    </a:cubicBezTo>
                    <a:cubicBezTo>
                      <a:pt x="13" y="83"/>
                      <a:pt x="20" y="64"/>
                      <a:pt x="30" y="48"/>
                    </a:cubicBezTo>
                    <a:cubicBezTo>
                      <a:pt x="40" y="33"/>
                      <a:pt x="52" y="20"/>
                      <a:pt x="65" y="12"/>
                    </a:cubicBezTo>
                    <a:cubicBezTo>
                      <a:pt x="77" y="6"/>
                      <a:pt x="89" y="3"/>
                      <a:pt x="104" y="2"/>
                    </a:cubicBezTo>
                    <a:cubicBezTo>
                      <a:pt x="118" y="0"/>
                      <a:pt x="135" y="0"/>
                      <a:pt x="158" y="0"/>
                    </a:cubicBezTo>
                    <a:lnTo>
                      <a:pt x="158" y="0"/>
                    </a:lnTo>
                    <a:close/>
                  </a:path>
                </a:pathLst>
              </a:custGeom>
              <a:solidFill>
                <a:schemeClr val="tx1">
                  <a:lumMod val="75000"/>
                </a:schemeClr>
              </a:solidFill>
              <a:ln w="12700" cap="flat">
                <a:noFill/>
                <a:miter lim="400000"/>
              </a:ln>
              <a:effectLst/>
            </p:spPr>
            <p:txBody>
              <a:bodyPr lIns="38100" tIns="38100" rIns="38100" bIns="38100" anchor="ctr"/>
              <a:lstStyle/>
              <a:p>
                <a:pPr eaLnBrk="1" fontAlgn="auto">
                  <a:spcBef>
                    <a:spcPts val="0"/>
                  </a:spcBef>
                  <a:spcAft>
                    <a:spcPts val="0"/>
                  </a:spcAft>
                  <a:defRPr/>
                </a:pPr>
                <a:endParaRPr kern="0">
                  <a:latin typeface="Arial"/>
                  <a:ea typeface="Arial"/>
                  <a:cs typeface="Arial"/>
                  <a:sym typeface="Arial"/>
                </a:endParaRPr>
              </a:p>
            </p:txBody>
          </p:sp>
        </p:grpSp>
        <p:sp>
          <p:nvSpPr>
            <p:cNvPr id="22" name="Закругленный прямоугольник">
              <a:extLst>
                <a:ext uri="{FF2B5EF4-FFF2-40B4-BE49-F238E27FC236}">
                  <a16:creationId xmlns:a16="http://schemas.microsoft.com/office/drawing/2014/main" id="{804BB0F2-D7E6-446E-A304-DE3EEFB18AFD}"/>
                </a:ext>
              </a:extLst>
            </p:cNvPr>
            <p:cNvSpPr>
              <a:spLocks noChangeArrowheads="1"/>
            </p:cNvSpPr>
            <p:nvPr/>
          </p:nvSpPr>
          <p:spPr bwMode="auto">
            <a:xfrm>
              <a:off x="12074846" y="7461520"/>
              <a:ext cx="250250" cy="123335"/>
            </a:xfrm>
            <a:prstGeom prst="roundRect">
              <a:avLst>
                <a:gd name="adj" fmla="val 15838"/>
              </a:avLst>
            </a:prstGeom>
            <a:solidFill>
              <a:srgbClr val="161616"/>
            </a:solidFill>
            <a:ln w="12700">
              <a:noFill/>
              <a:miter lim="400000"/>
              <a:headEnd/>
              <a:tailEnd/>
            </a:ln>
          </p:spPr>
          <p:txBody>
            <a:bodyPr lIns="38100" tIns="38100" rIns="38100" bIns="38100" anchor="ctr"/>
            <a:lstStyle/>
            <a:p>
              <a:pPr eaLnBrk="1"/>
              <a:endParaRPr lang="de-DE"/>
            </a:p>
          </p:txBody>
        </p:sp>
        <p:sp>
          <p:nvSpPr>
            <p:cNvPr id="23" name="Фигура">
              <a:extLst>
                <a:ext uri="{FF2B5EF4-FFF2-40B4-BE49-F238E27FC236}">
                  <a16:creationId xmlns:a16="http://schemas.microsoft.com/office/drawing/2014/main" id="{1E758DE0-4931-459C-BDBE-2796920E239B}"/>
                </a:ext>
              </a:extLst>
            </p:cNvPr>
            <p:cNvSpPr>
              <a:spLocks/>
            </p:cNvSpPr>
            <p:nvPr/>
          </p:nvSpPr>
          <p:spPr bwMode="auto">
            <a:xfrm>
              <a:off x="12101756" y="6101602"/>
              <a:ext cx="196430" cy="96810"/>
            </a:xfrm>
            <a:custGeom>
              <a:avLst/>
              <a:gdLst>
                <a:gd name="T0" fmla="*/ 98215 w 21600"/>
                <a:gd name="T1" fmla="*/ 48405 h 21600"/>
                <a:gd name="T2" fmla="*/ 98215 w 21600"/>
                <a:gd name="T3" fmla="*/ 48405 h 21600"/>
                <a:gd name="T4" fmla="*/ 98215 w 21600"/>
                <a:gd name="T5" fmla="*/ 48405 h 21600"/>
                <a:gd name="T6" fmla="*/ 98215 w 21600"/>
                <a:gd name="T7" fmla="*/ 48405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5323" y="0"/>
                  </a:moveTo>
                  <a:cubicBezTo>
                    <a:pt x="7148" y="0"/>
                    <a:pt x="8974" y="0"/>
                    <a:pt x="10800" y="0"/>
                  </a:cubicBezTo>
                  <a:cubicBezTo>
                    <a:pt x="12626" y="0"/>
                    <a:pt x="14452" y="0"/>
                    <a:pt x="16277" y="0"/>
                  </a:cubicBezTo>
                  <a:cubicBezTo>
                    <a:pt x="16277" y="0"/>
                    <a:pt x="16393" y="0"/>
                    <a:pt x="16578" y="12"/>
                  </a:cubicBezTo>
                  <a:cubicBezTo>
                    <a:pt x="16764" y="24"/>
                    <a:pt x="17019" y="48"/>
                    <a:pt x="17297" y="96"/>
                  </a:cubicBezTo>
                  <a:cubicBezTo>
                    <a:pt x="18425" y="315"/>
                    <a:pt x="19435" y="1330"/>
                    <a:pt x="20190" y="2862"/>
                  </a:cubicBezTo>
                  <a:cubicBezTo>
                    <a:pt x="20945" y="4394"/>
                    <a:pt x="21445" y="6443"/>
                    <a:pt x="21553" y="8731"/>
                  </a:cubicBezTo>
                  <a:cubicBezTo>
                    <a:pt x="21576" y="9296"/>
                    <a:pt x="21588" y="9813"/>
                    <a:pt x="21594" y="10189"/>
                  </a:cubicBezTo>
                  <a:cubicBezTo>
                    <a:pt x="21600" y="10565"/>
                    <a:pt x="21600" y="10800"/>
                    <a:pt x="21600" y="10800"/>
                  </a:cubicBezTo>
                  <a:cubicBezTo>
                    <a:pt x="21600" y="10800"/>
                    <a:pt x="21600" y="11035"/>
                    <a:pt x="21594" y="11411"/>
                  </a:cubicBezTo>
                  <a:cubicBezTo>
                    <a:pt x="21588" y="11787"/>
                    <a:pt x="21576" y="12304"/>
                    <a:pt x="21553" y="12869"/>
                  </a:cubicBezTo>
                  <a:cubicBezTo>
                    <a:pt x="21445" y="15157"/>
                    <a:pt x="20945" y="17206"/>
                    <a:pt x="20190" y="18738"/>
                  </a:cubicBezTo>
                  <a:cubicBezTo>
                    <a:pt x="19435" y="20270"/>
                    <a:pt x="18425" y="21285"/>
                    <a:pt x="17297" y="21504"/>
                  </a:cubicBezTo>
                  <a:cubicBezTo>
                    <a:pt x="17019" y="21552"/>
                    <a:pt x="16764" y="21576"/>
                    <a:pt x="16578" y="21588"/>
                  </a:cubicBezTo>
                  <a:cubicBezTo>
                    <a:pt x="16393" y="21600"/>
                    <a:pt x="16277" y="21600"/>
                    <a:pt x="16277" y="21600"/>
                  </a:cubicBezTo>
                  <a:lnTo>
                    <a:pt x="5323" y="21600"/>
                  </a:lnTo>
                  <a:cubicBezTo>
                    <a:pt x="5323" y="21600"/>
                    <a:pt x="5207" y="21600"/>
                    <a:pt x="5022" y="21588"/>
                  </a:cubicBezTo>
                  <a:cubicBezTo>
                    <a:pt x="4836" y="21576"/>
                    <a:pt x="4581" y="21552"/>
                    <a:pt x="4303" y="21504"/>
                  </a:cubicBezTo>
                  <a:cubicBezTo>
                    <a:pt x="3175" y="21285"/>
                    <a:pt x="2165" y="20270"/>
                    <a:pt x="1410" y="18738"/>
                  </a:cubicBezTo>
                  <a:cubicBezTo>
                    <a:pt x="655" y="17206"/>
                    <a:pt x="155" y="15157"/>
                    <a:pt x="47" y="12869"/>
                  </a:cubicBezTo>
                  <a:cubicBezTo>
                    <a:pt x="24" y="12304"/>
                    <a:pt x="12" y="11787"/>
                    <a:pt x="6" y="11411"/>
                  </a:cubicBezTo>
                  <a:cubicBezTo>
                    <a:pt x="0" y="11035"/>
                    <a:pt x="0" y="10800"/>
                    <a:pt x="0" y="10800"/>
                  </a:cubicBezTo>
                  <a:cubicBezTo>
                    <a:pt x="0" y="10800"/>
                    <a:pt x="0" y="10565"/>
                    <a:pt x="6" y="10189"/>
                  </a:cubicBezTo>
                  <a:cubicBezTo>
                    <a:pt x="12" y="9813"/>
                    <a:pt x="24" y="9296"/>
                    <a:pt x="47" y="8731"/>
                  </a:cubicBezTo>
                  <a:cubicBezTo>
                    <a:pt x="155" y="6443"/>
                    <a:pt x="655" y="4394"/>
                    <a:pt x="1410" y="2862"/>
                  </a:cubicBezTo>
                  <a:cubicBezTo>
                    <a:pt x="2165" y="1330"/>
                    <a:pt x="3175" y="315"/>
                    <a:pt x="4303" y="96"/>
                  </a:cubicBezTo>
                  <a:cubicBezTo>
                    <a:pt x="4581" y="48"/>
                    <a:pt x="4836" y="24"/>
                    <a:pt x="5022" y="12"/>
                  </a:cubicBezTo>
                  <a:cubicBezTo>
                    <a:pt x="5207" y="0"/>
                    <a:pt x="5323" y="0"/>
                    <a:pt x="5323" y="0"/>
                  </a:cubicBezTo>
                  <a:close/>
                </a:path>
              </a:pathLst>
            </a:custGeom>
            <a:solidFill>
              <a:srgbClr val="161616"/>
            </a:solidFill>
            <a:ln w="12700" cap="flat">
              <a:noFill/>
              <a:miter lim="400000"/>
              <a:headEnd/>
              <a:tailEnd/>
            </a:ln>
          </p:spPr>
          <p:txBody>
            <a:bodyPr lIns="38100" tIns="38100" rIns="38100" bIns="38100" anchor="ctr"/>
            <a:lstStyle/>
            <a:p>
              <a:endParaRPr lang="de-CH"/>
            </a:p>
          </p:txBody>
        </p:sp>
        <p:sp>
          <p:nvSpPr>
            <p:cNvPr id="24" name="Фигура">
              <a:extLst>
                <a:ext uri="{FF2B5EF4-FFF2-40B4-BE49-F238E27FC236}">
                  <a16:creationId xmlns:a16="http://schemas.microsoft.com/office/drawing/2014/main" id="{4C13E20D-55F2-4A4C-9AEE-648119E08B1B}"/>
                </a:ext>
              </a:extLst>
            </p:cNvPr>
            <p:cNvSpPr>
              <a:spLocks/>
            </p:cNvSpPr>
            <p:nvPr/>
          </p:nvSpPr>
          <p:spPr bwMode="auto">
            <a:xfrm>
              <a:off x="12101756" y="6440771"/>
              <a:ext cx="196430" cy="96811"/>
            </a:xfrm>
            <a:custGeom>
              <a:avLst/>
              <a:gdLst>
                <a:gd name="T0" fmla="*/ 98215 w 21600"/>
                <a:gd name="T1" fmla="*/ 48406 h 21600"/>
                <a:gd name="T2" fmla="*/ 98215 w 21600"/>
                <a:gd name="T3" fmla="*/ 48406 h 21600"/>
                <a:gd name="T4" fmla="*/ 98215 w 21600"/>
                <a:gd name="T5" fmla="*/ 48406 h 21600"/>
                <a:gd name="T6" fmla="*/ 98215 w 21600"/>
                <a:gd name="T7" fmla="*/ 4840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5323" y="0"/>
                  </a:moveTo>
                  <a:cubicBezTo>
                    <a:pt x="7148" y="0"/>
                    <a:pt x="8974" y="0"/>
                    <a:pt x="10800" y="0"/>
                  </a:cubicBezTo>
                  <a:cubicBezTo>
                    <a:pt x="12626" y="0"/>
                    <a:pt x="14452" y="0"/>
                    <a:pt x="16277" y="0"/>
                  </a:cubicBezTo>
                  <a:cubicBezTo>
                    <a:pt x="16277" y="0"/>
                    <a:pt x="16393" y="0"/>
                    <a:pt x="16578" y="12"/>
                  </a:cubicBezTo>
                  <a:cubicBezTo>
                    <a:pt x="16764" y="24"/>
                    <a:pt x="17019" y="48"/>
                    <a:pt x="17297" y="96"/>
                  </a:cubicBezTo>
                  <a:cubicBezTo>
                    <a:pt x="18425" y="315"/>
                    <a:pt x="19435" y="1330"/>
                    <a:pt x="20190" y="2862"/>
                  </a:cubicBezTo>
                  <a:cubicBezTo>
                    <a:pt x="20945" y="4394"/>
                    <a:pt x="21445" y="6443"/>
                    <a:pt x="21553" y="8731"/>
                  </a:cubicBezTo>
                  <a:cubicBezTo>
                    <a:pt x="21576" y="9296"/>
                    <a:pt x="21588" y="9813"/>
                    <a:pt x="21594" y="10189"/>
                  </a:cubicBezTo>
                  <a:cubicBezTo>
                    <a:pt x="21600" y="10565"/>
                    <a:pt x="21600" y="10800"/>
                    <a:pt x="21600" y="10800"/>
                  </a:cubicBezTo>
                  <a:cubicBezTo>
                    <a:pt x="21600" y="10800"/>
                    <a:pt x="21600" y="11035"/>
                    <a:pt x="21594" y="11411"/>
                  </a:cubicBezTo>
                  <a:cubicBezTo>
                    <a:pt x="21588" y="11787"/>
                    <a:pt x="21576" y="12304"/>
                    <a:pt x="21553" y="12869"/>
                  </a:cubicBezTo>
                  <a:cubicBezTo>
                    <a:pt x="21445" y="15157"/>
                    <a:pt x="20945" y="17206"/>
                    <a:pt x="20190" y="18738"/>
                  </a:cubicBezTo>
                  <a:cubicBezTo>
                    <a:pt x="19435" y="20270"/>
                    <a:pt x="18425" y="21285"/>
                    <a:pt x="17297" y="21504"/>
                  </a:cubicBezTo>
                  <a:cubicBezTo>
                    <a:pt x="17019" y="21552"/>
                    <a:pt x="16764" y="21576"/>
                    <a:pt x="16578" y="21588"/>
                  </a:cubicBezTo>
                  <a:cubicBezTo>
                    <a:pt x="16393" y="21600"/>
                    <a:pt x="16277" y="21600"/>
                    <a:pt x="16277" y="21600"/>
                  </a:cubicBezTo>
                  <a:lnTo>
                    <a:pt x="5323" y="21600"/>
                  </a:lnTo>
                  <a:cubicBezTo>
                    <a:pt x="5323" y="21600"/>
                    <a:pt x="5207" y="21600"/>
                    <a:pt x="5022" y="21588"/>
                  </a:cubicBezTo>
                  <a:cubicBezTo>
                    <a:pt x="4836" y="21576"/>
                    <a:pt x="4581" y="21552"/>
                    <a:pt x="4303" y="21504"/>
                  </a:cubicBezTo>
                  <a:cubicBezTo>
                    <a:pt x="3175" y="21285"/>
                    <a:pt x="2165" y="20270"/>
                    <a:pt x="1410" y="18738"/>
                  </a:cubicBezTo>
                  <a:cubicBezTo>
                    <a:pt x="655" y="17206"/>
                    <a:pt x="155" y="15157"/>
                    <a:pt x="47" y="12869"/>
                  </a:cubicBezTo>
                  <a:cubicBezTo>
                    <a:pt x="24" y="12304"/>
                    <a:pt x="12" y="11787"/>
                    <a:pt x="6" y="11411"/>
                  </a:cubicBezTo>
                  <a:cubicBezTo>
                    <a:pt x="0" y="11035"/>
                    <a:pt x="0" y="10800"/>
                    <a:pt x="0" y="10800"/>
                  </a:cubicBezTo>
                  <a:cubicBezTo>
                    <a:pt x="0" y="10800"/>
                    <a:pt x="0" y="10565"/>
                    <a:pt x="6" y="10189"/>
                  </a:cubicBezTo>
                  <a:cubicBezTo>
                    <a:pt x="12" y="9813"/>
                    <a:pt x="24" y="9296"/>
                    <a:pt x="47" y="8731"/>
                  </a:cubicBezTo>
                  <a:cubicBezTo>
                    <a:pt x="155" y="6443"/>
                    <a:pt x="655" y="4394"/>
                    <a:pt x="1410" y="2862"/>
                  </a:cubicBezTo>
                  <a:cubicBezTo>
                    <a:pt x="2165" y="1330"/>
                    <a:pt x="3175" y="315"/>
                    <a:pt x="4303" y="96"/>
                  </a:cubicBezTo>
                  <a:cubicBezTo>
                    <a:pt x="4581" y="48"/>
                    <a:pt x="4836" y="24"/>
                    <a:pt x="5022" y="12"/>
                  </a:cubicBezTo>
                  <a:cubicBezTo>
                    <a:pt x="5207" y="0"/>
                    <a:pt x="5323" y="0"/>
                    <a:pt x="5323" y="0"/>
                  </a:cubicBezTo>
                  <a:close/>
                </a:path>
              </a:pathLst>
            </a:custGeom>
            <a:solidFill>
              <a:srgbClr val="161616"/>
            </a:solidFill>
            <a:ln w="12700" cap="flat">
              <a:noFill/>
              <a:miter lim="400000"/>
              <a:headEnd/>
              <a:tailEnd/>
            </a:ln>
          </p:spPr>
          <p:txBody>
            <a:bodyPr lIns="38100" tIns="38100" rIns="38100" bIns="38100" anchor="ctr"/>
            <a:lstStyle/>
            <a:p>
              <a:endParaRPr lang="de-CH"/>
            </a:p>
          </p:txBody>
        </p:sp>
        <p:sp>
          <p:nvSpPr>
            <p:cNvPr id="25" name="Фигура">
              <a:extLst>
                <a:ext uri="{FF2B5EF4-FFF2-40B4-BE49-F238E27FC236}">
                  <a16:creationId xmlns:a16="http://schemas.microsoft.com/office/drawing/2014/main" id="{E38AAAFB-AC4F-4BD0-B709-6E7C0828EDB0}"/>
                </a:ext>
              </a:extLst>
            </p:cNvPr>
            <p:cNvSpPr>
              <a:spLocks/>
            </p:cNvSpPr>
            <p:nvPr/>
          </p:nvSpPr>
          <p:spPr bwMode="auto">
            <a:xfrm>
              <a:off x="12101756" y="6781561"/>
              <a:ext cx="196430" cy="96811"/>
            </a:xfrm>
            <a:custGeom>
              <a:avLst/>
              <a:gdLst>
                <a:gd name="T0" fmla="*/ 98215 w 21600"/>
                <a:gd name="T1" fmla="*/ 48406 h 21600"/>
                <a:gd name="T2" fmla="*/ 98215 w 21600"/>
                <a:gd name="T3" fmla="*/ 48406 h 21600"/>
                <a:gd name="T4" fmla="*/ 98215 w 21600"/>
                <a:gd name="T5" fmla="*/ 48406 h 21600"/>
                <a:gd name="T6" fmla="*/ 98215 w 21600"/>
                <a:gd name="T7" fmla="*/ 4840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5323" y="0"/>
                  </a:moveTo>
                  <a:cubicBezTo>
                    <a:pt x="7148" y="0"/>
                    <a:pt x="8974" y="0"/>
                    <a:pt x="10800" y="0"/>
                  </a:cubicBezTo>
                  <a:cubicBezTo>
                    <a:pt x="12626" y="0"/>
                    <a:pt x="14452" y="0"/>
                    <a:pt x="16277" y="0"/>
                  </a:cubicBezTo>
                  <a:cubicBezTo>
                    <a:pt x="16277" y="0"/>
                    <a:pt x="16393" y="0"/>
                    <a:pt x="16578" y="12"/>
                  </a:cubicBezTo>
                  <a:cubicBezTo>
                    <a:pt x="16764" y="24"/>
                    <a:pt x="17019" y="48"/>
                    <a:pt x="17297" y="96"/>
                  </a:cubicBezTo>
                  <a:cubicBezTo>
                    <a:pt x="18425" y="315"/>
                    <a:pt x="19435" y="1330"/>
                    <a:pt x="20190" y="2862"/>
                  </a:cubicBezTo>
                  <a:cubicBezTo>
                    <a:pt x="20945" y="4394"/>
                    <a:pt x="21445" y="6443"/>
                    <a:pt x="21553" y="8731"/>
                  </a:cubicBezTo>
                  <a:cubicBezTo>
                    <a:pt x="21576" y="9296"/>
                    <a:pt x="21588" y="9813"/>
                    <a:pt x="21594" y="10189"/>
                  </a:cubicBezTo>
                  <a:cubicBezTo>
                    <a:pt x="21600" y="10565"/>
                    <a:pt x="21600" y="10800"/>
                    <a:pt x="21600" y="10800"/>
                  </a:cubicBezTo>
                  <a:cubicBezTo>
                    <a:pt x="21600" y="10800"/>
                    <a:pt x="21600" y="11035"/>
                    <a:pt x="21594" y="11411"/>
                  </a:cubicBezTo>
                  <a:cubicBezTo>
                    <a:pt x="21588" y="11787"/>
                    <a:pt x="21576" y="12304"/>
                    <a:pt x="21553" y="12869"/>
                  </a:cubicBezTo>
                  <a:cubicBezTo>
                    <a:pt x="21445" y="15157"/>
                    <a:pt x="20945" y="17206"/>
                    <a:pt x="20190" y="18738"/>
                  </a:cubicBezTo>
                  <a:cubicBezTo>
                    <a:pt x="19435" y="20270"/>
                    <a:pt x="18425" y="21285"/>
                    <a:pt x="17297" y="21504"/>
                  </a:cubicBezTo>
                  <a:cubicBezTo>
                    <a:pt x="17019" y="21552"/>
                    <a:pt x="16764" y="21576"/>
                    <a:pt x="16578" y="21588"/>
                  </a:cubicBezTo>
                  <a:cubicBezTo>
                    <a:pt x="16393" y="21600"/>
                    <a:pt x="16277" y="21600"/>
                    <a:pt x="16277" y="21600"/>
                  </a:cubicBezTo>
                  <a:lnTo>
                    <a:pt x="5323" y="21600"/>
                  </a:lnTo>
                  <a:cubicBezTo>
                    <a:pt x="5323" y="21600"/>
                    <a:pt x="5207" y="21600"/>
                    <a:pt x="5022" y="21588"/>
                  </a:cubicBezTo>
                  <a:cubicBezTo>
                    <a:pt x="4836" y="21576"/>
                    <a:pt x="4581" y="21552"/>
                    <a:pt x="4303" y="21504"/>
                  </a:cubicBezTo>
                  <a:cubicBezTo>
                    <a:pt x="3175" y="21285"/>
                    <a:pt x="2165" y="20270"/>
                    <a:pt x="1410" y="18738"/>
                  </a:cubicBezTo>
                  <a:cubicBezTo>
                    <a:pt x="655" y="17206"/>
                    <a:pt x="155" y="15157"/>
                    <a:pt x="47" y="12869"/>
                  </a:cubicBezTo>
                  <a:cubicBezTo>
                    <a:pt x="24" y="12304"/>
                    <a:pt x="12" y="11787"/>
                    <a:pt x="6" y="11411"/>
                  </a:cubicBezTo>
                  <a:cubicBezTo>
                    <a:pt x="0" y="11035"/>
                    <a:pt x="0" y="10800"/>
                    <a:pt x="0" y="10800"/>
                  </a:cubicBezTo>
                  <a:cubicBezTo>
                    <a:pt x="0" y="10800"/>
                    <a:pt x="0" y="10565"/>
                    <a:pt x="6" y="10189"/>
                  </a:cubicBezTo>
                  <a:cubicBezTo>
                    <a:pt x="12" y="9813"/>
                    <a:pt x="24" y="9296"/>
                    <a:pt x="47" y="8731"/>
                  </a:cubicBezTo>
                  <a:cubicBezTo>
                    <a:pt x="155" y="6443"/>
                    <a:pt x="655" y="4394"/>
                    <a:pt x="1410" y="2862"/>
                  </a:cubicBezTo>
                  <a:cubicBezTo>
                    <a:pt x="2165" y="1330"/>
                    <a:pt x="3175" y="315"/>
                    <a:pt x="4303" y="96"/>
                  </a:cubicBezTo>
                  <a:cubicBezTo>
                    <a:pt x="4581" y="48"/>
                    <a:pt x="4836" y="24"/>
                    <a:pt x="5022" y="12"/>
                  </a:cubicBezTo>
                  <a:cubicBezTo>
                    <a:pt x="5207" y="0"/>
                    <a:pt x="5323" y="0"/>
                    <a:pt x="5323" y="0"/>
                  </a:cubicBezTo>
                  <a:close/>
                </a:path>
              </a:pathLst>
            </a:custGeom>
            <a:solidFill>
              <a:srgbClr val="161616"/>
            </a:solidFill>
            <a:ln w="12700" cap="flat">
              <a:noFill/>
              <a:miter lim="400000"/>
              <a:headEnd/>
              <a:tailEnd/>
            </a:ln>
          </p:spPr>
          <p:txBody>
            <a:bodyPr lIns="38100" tIns="38100" rIns="38100" bIns="38100" anchor="ctr"/>
            <a:lstStyle/>
            <a:p>
              <a:endParaRPr lang="de-CH"/>
            </a:p>
          </p:txBody>
        </p:sp>
        <p:sp>
          <p:nvSpPr>
            <p:cNvPr id="26" name="Фигура">
              <a:extLst>
                <a:ext uri="{FF2B5EF4-FFF2-40B4-BE49-F238E27FC236}">
                  <a16:creationId xmlns:a16="http://schemas.microsoft.com/office/drawing/2014/main" id="{24A1B07A-4579-4ACE-8245-3B6DAD438DC9}"/>
                </a:ext>
              </a:extLst>
            </p:cNvPr>
            <p:cNvSpPr>
              <a:spLocks/>
            </p:cNvSpPr>
            <p:nvPr/>
          </p:nvSpPr>
          <p:spPr bwMode="auto">
            <a:xfrm>
              <a:off x="12101756" y="7121541"/>
              <a:ext cx="196430" cy="96810"/>
            </a:xfrm>
            <a:custGeom>
              <a:avLst/>
              <a:gdLst>
                <a:gd name="T0" fmla="*/ 98215 w 21600"/>
                <a:gd name="T1" fmla="*/ 48405 h 21600"/>
                <a:gd name="T2" fmla="*/ 98215 w 21600"/>
                <a:gd name="T3" fmla="*/ 48405 h 21600"/>
                <a:gd name="T4" fmla="*/ 98215 w 21600"/>
                <a:gd name="T5" fmla="*/ 48405 h 21600"/>
                <a:gd name="T6" fmla="*/ 98215 w 21600"/>
                <a:gd name="T7" fmla="*/ 48405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600" h="21600" extrusionOk="0">
                  <a:moveTo>
                    <a:pt x="5323" y="0"/>
                  </a:moveTo>
                  <a:cubicBezTo>
                    <a:pt x="7148" y="0"/>
                    <a:pt x="8974" y="0"/>
                    <a:pt x="10800" y="0"/>
                  </a:cubicBezTo>
                  <a:cubicBezTo>
                    <a:pt x="12626" y="0"/>
                    <a:pt x="14452" y="0"/>
                    <a:pt x="16277" y="0"/>
                  </a:cubicBezTo>
                  <a:cubicBezTo>
                    <a:pt x="16277" y="0"/>
                    <a:pt x="16393" y="0"/>
                    <a:pt x="16578" y="12"/>
                  </a:cubicBezTo>
                  <a:cubicBezTo>
                    <a:pt x="16764" y="24"/>
                    <a:pt x="17019" y="48"/>
                    <a:pt x="17297" y="96"/>
                  </a:cubicBezTo>
                  <a:cubicBezTo>
                    <a:pt x="18425" y="315"/>
                    <a:pt x="19435" y="1330"/>
                    <a:pt x="20190" y="2862"/>
                  </a:cubicBezTo>
                  <a:cubicBezTo>
                    <a:pt x="20945" y="4394"/>
                    <a:pt x="21445" y="6443"/>
                    <a:pt x="21553" y="8731"/>
                  </a:cubicBezTo>
                  <a:cubicBezTo>
                    <a:pt x="21576" y="9296"/>
                    <a:pt x="21588" y="9813"/>
                    <a:pt x="21594" y="10189"/>
                  </a:cubicBezTo>
                  <a:cubicBezTo>
                    <a:pt x="21600" y="10565"/>
                    <a:pt x="21600" y="10800"/>
                    <a:pt x="21600" y="10800"/>
                  </a:cubicBezTo>
                  <a:cubicBezTo>
                    <a:pt x="21600" y="10800"/>
                    <a:pt x="21600" y="11035"/>
                    <a:pt x="21594" y="11411"/>
                  </a:cubicBezTo>
                  <a:cubicBezTo>
                    <a:pt x="21588" y="11787"/>
                    <a:pt x="21576" y="12304"/>
                    <a:pt x="21553" y="12869"/>
                  </a:cubicBezTo>
                  <a:cubicBezTo>
                    <a:pt x="21445" y="15157"/>
                    <a:pt x="20945" y="17206"/>
                    <a:pt x="20190" y="18738"/>
                  </a:cubicBezTo>
                  <a:cubicBezTo>
                    <a:pt x="19435" y="20270"/>
                    <a:pt x="18425" y="21285"/>
                    <a:pt x="17297" y="21504"/>
                  </a:cubicBezTo>
                  <a:cubicBezTo>
                    <a:pt x="17019" y="21552"/>
                    <a:pt x="16764" y="21576"/>
                    <a:pt x="16578" y="21588"/>
                  </a:cubicBezTo>
                  <a:cubicBezTo>
                    <a:pt x="16393" y="21600"/>
                    <a:pt x="16277" y="21600"/>
                    <a:pt x="16277" y="21600"/>
                  </a:cubicBezTo>
                  <a:lnTo>
                    <a:pt x="5323" y="21600"/>
                  </a:lnTo>
                  <a:cubicBezTo>
                    <a:pt x="5323" y="21600"/>
                    <a:pt x="5207" y="21600"/>
                    <a:pt x="5022" y="21588"/>
                  </a:cubicBezTo>
                  <a:cubicBezTo>
                    <a:pt x="4836" y="21576"/>
                    <a:pt x="4581" y="21552"/>
                    <a:pt x="4303" y="21504"/>
                  </a:cubicBezTo>
                  <a:cubicBezTo>
                    <a:pt x="3175" y="21285"/>
                    <a:pt x="2165" y="20270"/>
                    <a:pt x="1410" y="18738"/>
                  </a:cubicBezTo>
                  <a:cubicBezTo>
                    <a:pt x="655" y="17206"/>
                    <a:pt x="155" y="15157"/>
                    <a:pt x="47" y="12869"/>
                  </a:cubicBezTo>
                  <a:cubicBezTo>
                    <a:pt x="24" y="12304"/>
                    <a:pt x="12" y="11787"/>
                    <a:pt x="6" y="11411"/>
                  </a:cubicBezTo>
                  <a:cubicBezTo>
                    <a:pt x="0" y="11035"/>
                    <a:pt x="0" y="10800"/>
                    <a:pt x="0" y="10800"/>
                  </a:cubicBezTo>
                  <a:cubicBezTo>
                    <a:pt x="0" y="10800"/>
                    <a:pt x="0" y="10565"/>
                    <a:pt x="6" y="10189"/>
                  </a:cubicBezTo>
                  <a:cubicBezTo>
                    <a:pt x="12" y="9813"/>
                    <a:pt x="24" y="9296"/>
                    <a:pt x="47" y="8731"/>
                  </a:cubicBezTo>
                  <a:cubicBezTo>
                    <a:pt x="155" y="6443"/>
                    <a:pt x="655" y="4394"/>
                    <a:pt x="1410" y="2862"/>
                  </a:cubicBezTo>
                  <a:cubicBezTo>
                    <a:pt x="2165" y="1330"/>
                    <a:pt x="3175" y="315"/>
                    <a:pt x="4303" y="96"/>
                  </a:cubicBezTo>
                  <a:cubicBezTo>
                    <a:pt x="4581" y="48"/>
                    <a:pt x="4836" y="24"/>
                    <a:pt x="5022" y="12"/>
                  </a:cubicBezTo>
                  <a:cubicBezTo>
                    <a:pt x="5207" y="0"/>
                    <a:pt x="5323" y="0"/>
                    <a:pt x="5323" y="0"/>
                  </a:cubicBezTo>
                  <a:close/>
                </a:path>
              </a:pathLst>
            </a:custGeom>
            <a:solidFill>
              <a:srgbClr val="161616"/>
            </a:solidFill>
            <a:ln w="12700" cap="flat">
              <a:noFill/>
              <a:miter lim="400000"/>
              <a:headEnd/>
              <a:tailEnd/>
            </a:ln>
          </p:spPr>
          <p:txBody>
            <a:bodyPr lIns="38100" tIns="38100" rIns="38100" bIns="38100" anchor="ctr"/>
            <a:lstStyle/>
            <a:p>
              <a:endParaRPr lang="de-CH"/>
            </a:p>
          </p:txBody>
        </p:sp>
        <p:sp>
          <p:nvSpPr>
            <p:cNvPr id="27" name="Фигура">
              <a:extLst>
                <a:ext uri="{FF2B5EF4-FFF2-40B4-BE49-F238E27FC236}">
                  <a16:creationId xmlns:a16="http://schemas.microsoft.com/office/drawing/2014/main" id="{E9B93DA4-225C-4F45-A574-0BC98133F181}"/>
                </a:ext>
              </a:extLst>
            </p:cNvPr>
            <p:cNvSpPr>
              <a:spLocks/>
            </p:cNvSpPr>
            <p:nvPr/>
          </p:nvSpPr>
          <p:spPr bwMode="auto">
            <a:xfrm>
              <a:off x="12165503" y="7486844"/>
              <a:ext cx="68934" cy="72687"/>
            </a:xfrm>
            <a:custGeom>
              <a:avLst/>
              <a:gdLst>
                <a:gd name="T0" fmla="*/ 34467 w 19679"/>
                <a:gd name="T1" fmla="*/ 36344 h 20644"/>
                <a:gd name="T2" fmla="*/ 34467 w 19679"/>
                <a:gd name="T3" fmla="*/ 36344 h 20644"/>
                <a:gd name="T4" fmla="*/ 34467 w 19679"/>
                <a:gd name="T5" fmla="*/ 36344 h 20644"/>
                <a:gd name="T6" fmla="*/ 34467 w 19679"/>
                <a:gd name="T7" fmla="*/ 36344 h 20644"/>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19679" h="20644" extrusionOk="0">
                  <a:moveTo>
                    <a:pt x="8830" y="0"/>
                  </a:moveTo>
                  <a:lnTo>
                    <a:pt x="8830" y="12343"/>
                  </a:lnTo>
                  <a:lnTo>
                    <a:pt x="10850" y="12343"/>
                  </a:lnTo>
                  <a:lnTo>
                    <a:pt x="10850" y="0"/>
                  </a:lnTo>
                  <a:lnTo>
                    <a:pt x="8830" y="0"/>
                  </a:lnTo>
                  <a:close/>
                  <a:moveTo>
                    <a:pt x="7210" y="1472"/>
                  </a:moveTo>
                  <a:cubicBezTo>
                    <a:pt x="5628" y="1908"/>
                    <a:pt x="4125" y="2704"/>
                    <a:pt x="2882" y="3940"/>
                  </a:cubicBezTo>
                  <a:cubicBezTo>
                    <a:pt x="-960" y="7762"/>
                    <a:pt x="-960" y="13956"/>
                    <a:pt x="2882" y="17778"/>
                  </a:cubicBezTo>
                  <a:cubicBezTo>
                    <a:pt x="6724" y="21600"/>
                    <a:pt x="12957" y="21600"/>
                    <a:pt x="16798" y="17778"/>
                  </a:cubicBezTo>
                  <a:cubicBezTo>
                    <a:pt x="20640" y="13956"/>
                    <a:pt x="20640" y="7762"/>
                    <a:pt x="16798" y="3940"/>
                  </a:cubicBezTo>
                  <a:cubicBezTo>
                    <a:pt x="15555" y="2704"/>
                    <a:pt x="14052" y="1908"/>
                    <a:pt x="12470" y="1472"/>
                  </a:cubicBezTo>
                  <a:lnTo>
                    <a:pt x="12470" y="3566"/>
                  </a:lnTo>
                  <a:cubicBezTo>
                    <a:pt x="13521" y="3941"/>
                    <a:pt x="14515" y="4527"/>
                    <a:pt x="15358" y="5365"/>
                  </a:cubicBezTo>
                  <a:cubicBezTo>
                    <a:pt x="18407" y="8399"/>
                    <a:pt x="18407" y="13320"/>
                    <a:pt x="15358" y="16353"/>
                  </a:cubicBezTo>
                  <a:cubicBezTo>
                    <a:pt x="12309" y="19386"/>
                    <a:pt x="7371" y="19386"/>
                    <a:pt x="4322" y="16353"/>
                  </a:cubicBezTo>
                  <a:cubicBezTo>
                    <a:pt x="1273" y="13320"/>
                    <a:pt x="1273" y="8399"/>
                    <a:pt x="4322" y="5365"/>
                  </a:cubicBezTo>
                  <a:cubicBezTo>
                    <a:pt x="5165" y="4527"/>
                    <a:pt x="6158" y="3941"/>
                    <a:pt x="7210" y="3566"/>
                  </a:cubicBezTo>
                  <a:lnTo>
                    <a:pt x="7210" y="1472"/>
                  </a:lnTo>
                  <a:close/>
                </a:path>
              </a:pathLst>
            </a:custGeom>
            <a:solidFill>
              <a:srgbClr val="00C4DA"/>
            </a:solidFill>
            <a:ln w="12700" cap="flat">
              <a:noFill/>
              <a:miter lim="400000"/>
              <a:headEnd/>
              <a:tailEnd/>
            </a:ln>
          </p:spPr>
          <p:txBody>
            <a:bodyPr lIns="38100" tIns="38100" rIns="38100" bIns="38100" anchor="ctr"/>
            <a:lstStyle/>
            <a:p>
              <a:endParaRPr lang="de-CH"/>
            </a:p>
          </p:txBody>
        </p:sp>
      </p:grpSp>
      <p:sp>
        <p:nvSpPr>
          <p:cNvPr id="39" name="Рисунок 1">
            <a:extLst>
              <a:ext uri="{FF2B5EF4-FFF2-40B4-BE49-F238E27FC236}">
                <a16:creationId xmlns:a16="http://schemas.microsoft.com/office/drawing/2014/main" id="{C466AE3C-86C6-4DBF-89E8-B64F9B09EE69}"/>
              </a:ext>
            </a:extLst>
          </p:cNvPr>
          <p:cNvSpPr>
            <a:spLocks noGrp="1" noChangeArrowheads="1" noTextEdit="1"/>
          </p:cNvSpPr>
          <p:nvPr>
            <p:ph type="pic" sz="quarter" idx="15"/>
          </p:nvPr>
        </p:nvSpPr>
        <p:spPr>
          <a:xfrm>
            <a:off x="4286248" y="1488208"/>
            <a:ext cx="4350544" cy="2709267"/>
          </a:xfrm>
          <a:prstGeom prst="roundRect">
            <a:avLst>
              <a:gd name="adj" fmla="val 398"/>
            </a:avLst>
          </a:prstGeom>
          <a:solidFill>
            <a:srgbClr val="005790"/>
          </a:solidFill>
        </p:spPr>
      </p:sp>
      <p:sp>
        <p:nvSpPr>
          <p:cNvPr id="40" name="Diamond 39">
            <a:extLst>
              <a:ext uri="{FF2B5EF4-FFF2-40B4-BE49-F238E27FC236}">
                <a16:creationId xmlns:a16="http://schemas.microsoft.com/office/drawing/2014/main" id="{4F3E3716-BC01-461E-99FF-AAB31F641779}"/>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208242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4" name="Text Placeholder 14"/>
          <p:cNvSpPr>
            <a:spLocks noGrp="1"/>
          </p:cNvSpPr>
          <p:nvPr>
            <p:ph type="body" sz="quarter" idx="14" hasCustomPrompt="1"/>
          </p:nvPr>
        </p:nvSpPr>
        <p:spPr>
          <a:xfrm>
            <a:off x="304800" y="1033324"/>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5" name="Title 1"/>
          <p:cNvSpPr>
            <a:spLocks noGrp="1"/>
          </p:cNvSpPr>
          <p:nvPr>
            <p:ph type="title" hasCustomPrompt="1"/>
          </p:nvPr>
        </p:nvSpPr>
        <p:spPr>
          <a:xfrm>
            <a:off x="304800" y="428608"/>
            <a:ext cx="6481778"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16" name="Diamond 15">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Placeholder 27"/>
          <p:cNvSpPr>
            <a:spLocks noGrp="1"/>
          </p:cNvSpPr>
          <p:nvPr>
            <p:ph type="body" sz="quarter" idx="13"/>
          </p:nvPr>
        </p:nvSpPr>
        <p:spPr>
          <a:xfrm>
            <a:off x="309562" y="1500178"/>
            <a:ext cx="8460000" cy="3445554"/>
          </a:xfrm>
          <a:prstGeom prst="rect">
            <a:avLst/>
          </a:prstGeom>
        </p:spPr>
        <p:txBody>
          <a:bodyPr/>
          <a:lstStyle>
            <a:lvl1pPr>
              <a:buNone/>
              <a:defRPr sz="1600">
                <a:solidFill>
                  <a:schemeClr val="accent2"/>
                </a:solidFill>
              </a:defRPr>
            </a:lvl1pPr>
            <a:lvl2pPr>
              <a:defRPr sz="1400">
                <a:solidFill>
                  <a:schemeClr val="accent2"/>
                </a:solidFill>
              </a:defRPr>
            </a:lvl2pPr>
            <a:lvl3pPr>
              <a:defRPr sz="1200">
                <a:solidFill>
                  <a:schemeClr val="accent2"/>
                </a:solidFill>
              </a:defRPr>
            </a:lvl3pPr>
            <a:lvl4pPr>
              <a:defRPr sz="1100">
                <a:solidFill>
                  <a:schemeClr val="accent2"/>
                </a:solidFill>
              </a:defRPr>
            </a:lvl4pPr>
            <a:lvl5pPr>
              <a:defRPr sz="1050">
                <a:solidFill>
                  <a:schemeClr val="accent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de-CH"/>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Front Cover1">
    <p:spTree>
      <p:nvGrpSpPr>
        <p:cNvPr id="1" name=""/>
        <p:cNvGrpSpPr/>
        <p:nvPr/>
      </p:nvGrpSpPr>
      <p:grpSpPr>
        <a:xfrm>
          <a:off x="0" y="0"/>
          <a:ext cx="0" cy="0"/>
          <a:chOff x="0" y="0"/>
          <a:chExt cx="0" cy="0"/>
        </a:xfrm>
      </p:grpSpPr>
      <p:pic>
        <p:nvPicPr>
          <p:cNvPr id="8" name="Picture 7" descr="design-thinking-programme-slider-01-1.jpg"/>
          <p:cNvPicPr>
            <a:picLocks noChangeAspect="1"/>
          </p:cNvPicPr>
          <p:nvPr userDrawn="1"/>
        </p:nvPicPr>
        <p:blipFill>
          <a:blip r:embed="rId2" cstate="print"/>
          <a:stretch>
            <a:fillRect/>
          </a:stretch>
        </p:blipFill>
        <p:spPr>
          <a:xfrm>
            <a:off x="0" y="0"/>
            <a:ext cx="9144000" cy="5145024"/>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Presentation title</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
        <p:nvSpPr>
          <p:cNvPr id="21" name="Freeform 20">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22" name="Freeform 21">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8"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9" name="Straight Connector 8"/>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1"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12"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4" name="Picture Placeholder 7">
            <a:extLst>
              <a:ext uri="{FF2B5EF4-FFF2-40B4-BE49-F238E27FC236}">
                <a16:creationId xmlns:a16="http://schemas.microsoft.com/office/drawing/2014/main" id="{EF403E42-6F42-49B7-B402-0A1141DFA238}"/>
              </a:ext>
            </a:extLst>
          </p:cNvPr>
          <p:cNvSpPr>
            <a:spLocks noGrp="1"/>
          </p:cNvSpPr>
          <p:nvPr>
            <p:ph type="pic" sz="quarter" idx="11" hasCustomPrompt="1"/>
          </p:nvPr>
        </p:nvSpPr>
        <p:spPr>
          <a:xfrm>
            <a:off x="884354" y="2480071"/>
            <a:ext cx="2305050" cy="1463279"/>
          </a:xfrm>
          <a:prstGeom prst="rect">
            <a:avLst/>
          </a:prstGeom>
          <a:solidFill>
            <a:schemeClr val="bg1">
              <a:lumMod val="95000"/>
            </a:schemeClr>
          </a:solidFill>
        </p:spPr>
        <p:txBody>
          <a:bodyPr lIns="68580" tIns="34290" rIns="68580" bIns="34290" anchor="t"/>
          <a:lstStyle>
            <a:lvl1pPr marL="0" indent="0" algn="l">
              <a:buNone/>
              <a:defRPr sz="1100">
                <a:solidFill>
                  <a:schemeClr val="bg1">
                    <a:lumMod val="50000"/>
                  </a:schemeClr>
                </a:solidFill>
                <a:latin typeface="Rubik Medium" panose="00000600000000000000" pitchFamily="2" charset="-79"/>
                <a:cs typeface="Rubik Medium" panose="00000600000000000000" pitchFamily="2" charset="-79"/>
              </a:defRPr>
            </a:lvl1pPr>
          </a:lstStyle>
          <a:p>
            <a:r>
              <a:rPr lang="en-ID"/>
              <a:t>Image Placeholder</a:t>
            </a:r>
          </a:p>
        </p:txBody>
      </p:sp>
      <p:sp>
        <p:nvSpPr>
          <p:cNvPr id="15" name="Picture Placeholder 7">
            <a:extLst>
              <a:ext uri="{FF2B5EF4-FFF2-40B4-BE49-F238E27FC236}">
                <a16:creationId xmlns:a16="http://schemas.microsoft.com/office/drawing/2014/main" id="{436E777C-01DD-47F6-94FA-A308EA18D1B7}"/>
              </a:ext>
            </a:extLst>
          </p:cNvPr>
          <p:cNvSpPr>
            <a:spLocks noGrp="1"/>
          </p:cNvSpPr>
          <p:nvPr>
            <p:ph type="pic" sz="quarter" idx="13" hasCustomPrompt="1"/>
          </p:nvPr>
        </p:nvSpPr>
        <p:spPr>
          <a:xfrm>
            <a:off x="3419195" y="2480071"/>
            <a:ext cx="2305050" cy="1463279"/>
          </a:xfrm>
          <a:prstGeom prst="rect">
            <a:avLst/>
          </a:prstGeom>
          <a:solidFill>
            <a:schemeClr val="bg1">
              <a:lumMod val="95000"/>
            </a:schemeClr>
          </a:solidFill>
        </p:spPr>
        <p:txBody>
          <a:bodyPr lIns="68580" tIns="34290" rIns="68580" bIns="34290" anchor="t"/>
          <a:lstStyle>
            <a:lvl1pPr marL="0" indent="0" algn="l">
              <a:buNone/>
              <a:defRPr sz="1100">
                <a:solidFill>
                  <a:schemeClr val="bg1">
                    <a:lumMod val="50000"/>
                  </a:schemeClr>
                </a:solidFill>
                <a:latin typeface="Rubik Medium" panose="00000600000000000000" pitchFamily="2" charset="-79"/>
                <a:cs typeface="Rubik Medium" panose="00000600000000000000" pitchFamily="2" charset="-79"/>
              </a:defRPr>
            </a:lvl1pPr>
          </a:lstStyle>
          <a:p>
            <a:r>
              <a:rPr lang="en-ID"/>
              <a:t>Image Placeholder</a:t>
            </a:r>
          </a:p>
        </p:txBody>
      </p:sp>
      <p:sp>
        <p:nvSpPr>
          <p:cNvPr id="16" name="Picture Placeholder 7">
            <a:extLst>
              <a:ext uri="{FF2B5EF4-FFF2-40B4-BE49-F238E27FC236}">
                <a16:creationId xmlns:a16="http://schemas.microsoft.com/office/drawing/2014/main" id="{BE878717-753E-4042-A9A7-CFD73A355A49}"/>
              </a:ext>
            </a:extLst>
          </p:cNvPr>
          <p:cNvSpPr>
            <a:spLocks noGrp="1"/>
          </p:cNvSpPr>
          <p:nvPr>
            <p:ph type="pic" sz="quarter" idx="14" hasCustomPrompt="1"/>
          </p:nvPr>
        </p:nvSpPr>
        <p:spPr>
          <a:xfrm>
            <a:off x="5954036" y="2480071"/>
            <a:ext cx="2305050" cy="1463279"/>
          </a:xfrm>
          <a:prstGeom prst="rect">
            <a:avLst/>
          </a:prstGeom>
          <a:solidFill>
            <a:schemeClr val="bg1">
              <a:lumMod val="95000"/>
            </a:schemeClr>
          </a:solidFill>
        </p:spPr>
        <p:txBody>
          <a:bodyPr lIns="68580" tIns="34290" rIns="68580" bIns="34290" anchor="t"/>
          <a:lstStyle>
            <a:lvl1pPr marL="0" indent="0" algn="l">
              <a:buNone/>
              <a:defRPr sz="1100">
                <a:solidFill>
                  <a:schemeClr val="bg1">
                    <a:lumMod val="50000"/>
                  </a:schemeClr>
                </a:solidFill>
                <a:latin typeface="Rubik Medium" panose="00000600000000000000" pitchFamily="2" charset="-79"/>
                <a:cs typeface="Rubik Medium" panose="00000600000000000000" pitchFamily="2" charset="-79"/>
              </a:defRPr>
            </a:lvl1pPr>
          </a:lstStyle>
          <a:p>
            <a:r>
              <a:rPr lang="en-ID"/>
              <a:t>Image Placeholder</a:t>
            </a:r>
          </a:p>
        </p:txBody>
      </p:sp>
      <p:sp>
        <p:nvSpPr>
          <p:cNvPr id="17" name="Text Placeholder 14"/>
          <p:cNvSpPr>
            <a:spLocks noGrp="1"/>
          </p:cNvSpPr>
          <p:nvPr>
            <p:ph type="body" sz="quarter" idx="15" hasCustomPrompt="1"/>
          </p:nvPr>
        </p:nvSpPr>
        <p:spPr>
          <a:xfrm>
            <a:off x="304800" y="1000112"/>
            <a:ext cx="3695696" cy="240000"/>
          </a:xfrm>
          <a:prstGeom prst="rect">
            <a:avLst/>
          </a:prstGeom>
        </p:spPr>
        <p:txBody>
          <a:bodyPr anchor="ctr"/>
          <a:lstStyle>
            <a:lvl1pPr marL="0" indent="0" algn="l">
              <a:buNone/>
              <a:defRPr sz="1500" b="1" i="0" spc="200" baseline="0">
                <a:solidFill>
                  <a:schemeClr val="tx1"/>
                </a:solidFill>
              </a:defRPr>
            </a:lvl1pPr>
          </a:lstStyle>
          <a:p>
            <a:pPr lvl="0"/>
            <a:r>
              <a:rPr lang="en-US"/>
              <a:t>CLICK TO EDIT SUBTITLE</a:t>
            </a:r>
          </a:p>
        </p:txBody>
      </p:sp>
      <p:sp>
        <p:nvSpPr>
          <p:cNvPr id="19" name="Title 1"/>
          <p:cNvSpPr>
            <a:spLocks noGrp="1"/>
          </p:cNvSpPr>
          <p:nvPr>
            <p:ph type="title" hasCustomPrompt="1"/>
          </p:nvPr>
        </p:nvSpPr>
        <p:spPr>
          <a:xfrm>
            <a:off x="304800" y="428608"/>
            <a:ext cx="7481910"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
        <p:nvSpPr>
          <p:cNvPr id="20" name="Diamond 19">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General Disclaimer">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9" name="Freeform 8">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3" name="Content Placeholder 7"/>
          <p:cNvSpPr>
            <a:spLocks noGrp="1"/>
          </p:cNvSpPr>
          <p:nvPr userDrawn="1"/>
        </p:nvSpPr>
        <p:spPr bwMode="auto">
          <a:xfrm>
            <a:off x="310860" y="1000112"/>
            <a:ext cx="8568000" cy="3785252"/>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charset="0"/>
                <a:ea typeface="ＭＳ Ｐゴシック" pitchFamily="34" charset="-128"/>
                <a:cs typeface="+mn-cs"/>
              </a:defRPr>
            </a:lvl5pPr>
            <a:lvl6pPr marL="2286000" algn="l" defTabSz="914400" rtl="0" eaLnBrk="1" latinLnBrk="0" hangingPunct="1">
              <a:defRPr kern="1200">
                <a:solidFill>
                  <a:schemeClr val="tx1"/>
                </a:solidFill>
                <a:latin typeface="Arial" charset="0"/>
                <a:ea typeface="ＭＳ Ｐゴシック" pitchFamily="34" charset="-128"/>
                <a:cs typeface="+mn-cs"/>
              </a:defRPr>
            </a:lvl6pPr>
            <a:lvl7pPr marL="2743200" algn="l" defTabSz="914400" rtl="0" eaLnBrk="1" latinLnBrk="0" hangingPunct="1">
              <a:defRPr kern="1200">
                <a:solidFill>
                  <a:schemeClr val="tx1"/>
                </a:solidFill>
                <a:latin typeface="Arial" charset="0"/>
                <a:ea typeface="ＭＳ Ｐゴシック" pitchFamily="34" charset="-128"/>
                <a:cs typeface="+mn-cs"/>
              </a:defRPr>
            </a:lvl7pPr>
            <a:lvl8pPr marL="3200400" algn="l" defTabSz="914400" rtl="0" eaLnBrk="1" latinLnBrk="0" hangingPunct="1">
              <a:defRPr kern="1200">
                <a:solidFill>
                  <a:schemeClr val="tx1"/>
                </a:solidFill>
                <a:latin typeface="Arial" charset="0"/>
                <a:ea typeface="ＭＳ Ｐゴシック" pitchFamily="34" charset="-128"/>
                <a:cs typeface="+mn-cs"/>
              </a:defRPr>
            </a:lvl8pPr>
            <a:lvl9pPr marL="3657600" algn="l" defTabSz="914400" rtl="0" eaLnBrk="1" latinLnBrk="0" hangingPunct="1">
              <a:defRPr kern="1200">
                <a:solidFill>
                  <a:schemeClr val="tx1"/>
                </a:solidFill>
                <a:latin typeface="Arial" charset="0"/>
                <a:ea typeface="ＭＳ Ｐゴシック" pitchFamily="34" charset="-128"/>
                <a:cs typeface="+mn-cs"/>
              </a:defRPr>
            </a:lvl9pPr>
          </a:lstStyle>
          <a:p>
            <a:pPr marL="0" indent="0">
              <a:spcBef>
                <a:spcPts val="0"/>
              </a:spcBef>
              <a:spcAft>
                <a:spcPts val="600"/>
              </a:spcAft>
              <a:buNone/>
            </a:pPr>
            <a:r>
              <a:rPr lang="en-US" sz="800">
                <a:solidFill>
                  <a:srgbClr val="5A5A5A"/>
                </a:solidFill>
              </a:rPr>
              <a:t>Each European Alliance Partners Company AG (Eurapco) partner is responsible for its compliance with any and all applicable legislation, including competition laws.</a:t>
            </a:r>
          </a:p>
          <a:p>
            <a:pPr marL="0" indent="0">
              <a:spcBef>
                <a:spcPts val="0"/>
              </a:spcBef>
              <a:spcAft>
                <a:spcPts val="600"/>
              </a:spcAft>
              <a:buNone/>
            </a:pPr>
            <a:r>
              <a:rPr lang="en-US" sz="800">
                <a:solidFill>
                  <a:srgbClr val="5A5A5A"/>
                </a:solidFill>
              </a:rPr>
              <a:t>Competition law prohibits, among others, agreements on and coordination of commercial strategy, market sharing and the exchange of commercially sensitive information between competitors. </a:t>
            </a:r>
          </a:p>
          <a:p>
            <a:pPr marL="0" indent="0">
              <a:spcBef>
                <a:spcPts val="0"/>
              </a:spcBef>
              <a:spcAft>
                <a:spcPts val="600"/>
              </a:spcAft>
              <a:buNone/>
            </a:pPr>
            <a:r>
              <a:rPr lang="en-US" sz="800">
                <a:solidFill>
                  <a:srgbClr val="5A5A5A"/>
                </a:solidFill>
              </a:rPr>
              <a:t>Eurapco requires its partners not to coordinate their commercial strategy or exchange commercially sensitive information (including prices, the identity of their customers or ongoing or future tender processes, or any deviation of markets) or take any other action that may be interpreted as possibly breaching competition law other than in strict conformity with the Eurapco Compliance Guidelines.</a:t>
            </a:r>
          </a:p>
          <a:p>
            <a:pPr marL="0" indent="0">
              <a:spcBef>
                <a:spcPts val="0"/>
              </a:spcBef>
              <a:spcAft>
                <a:spcPts val="600"/>
              </a:spcAft>
              <a:buNone/>
            </a:pPr>
            <a:r>
              <a:rPr lang="en-US" sz="800">
                <a:solidFill>
                  <a:srgbClr val="5A5A5A"/>
                </a:solidFill>
              </a:rPr>
              <a:t>The information shared by Eurapco or any of its partners amongst each other, is strictly confidential and is being provided to you solely for information purposes and may not be reproduced in any form or further distributed or published, in whole or in part, for any purpose. </a:t>
            </a:r>
          </a:p>
          <a:p>
            <a:pPr marL="0" indent="0">
              <a:spcBef>
                <a:spcPts val="0"/>
              </a:spcBef>
              <a:spcAft>
                <a:spcPts val="600"/>
              </a:spcAft>
              <a:buNone/>
            </a:pPr>
            <a:r>
              <a:rPr lang="en-US" sz="800">
                <a:solidFill>
                  <a:srgbClr val="5A5A5A"/>
                </a:solidFill>
              </a:rPr>
              <a:t>The information is provided for the exclusive use of the persons to whom it is addressed for the sole purpose of the activities of Eurapco and its partners and only as far as they need to know this for the respective activities they are involved in.</a:t>
            </a:r>
          </a:p>
          <a:p>
            <a:pPr marL="0" indent="0">
              <a:spcBef>
                <a:spcPts val="0"/>
              </a:spcBef>
              <a:spcAft>
                <a:spcPts val="600"/>
              </a:spcAft>
              <a:buNone/>
            </a:pPr>
            <a:r>
              <a:rPr lang="en-US" sz="800">
                <a:solidFill>
                  <a:srgbClr val="5A5A5A"/>
                </a:solidFill>
              </a:rPr>
              <a:t>The information is not intended to form the basis of any cooperation or doesn’t constitute any advice thereto or form part of an offer for such cooperation and/or advice, without being explicitly approved by Eurapco and the respective partner individually. </a:t>
            </a:r>
          </a:p>
          <a:p>
            <a:pPr marL="0" indent="0">
              <a:spcBef>
                <a:spcPts val="0"/>
              </a:spcBef>
              <a:spcAft>
                <a:spcPts val="600"/>
              </a:spcAft>
              <a:buNone/>
            </a:pPr>
            <a:r>
              <a:rPr lang="en-US" sz="800">
                <a:solidFill>
                  <a:srgbClr val="5A5A5A"/>
                </a:solidFill>
              </a:rPr>
              <a:t>The information is not intended to form the basis of any contract and should not and nor may it be relied upon in relation to any contract or commitment. Only the express provisions of any definitive agreement, if and when it is executed, shall have any legal effect in connection with the proposed activity (between Eurapco and/or any of its partners). </a:t>
            </a:r>
          </a:p>
          <a:p>
            <a:pPr marL="0" indent="0">
              <a:spcBef>
                <a:spcPts val="0"/>
              </a:spcBef>
              <a:spcAft>
                <a:spcPts val="600"/>
              </a:spcAft>
              <a:buNone/>
            </a:pPr>
            <a:r>
              <a:rPr lang="en-US" sz="800">
                <a:solidFill>
                  <a:srgbClr val="5A5A5A"/>
                </a:solidFill>
              </a:rPr>
              <a:t>The information should not be considered as any recommendation by Eurapco. Any partner of Eurapco acknowledges that it will be solely responsible for its own assessment of any activity it will participate and will conduct its own analysis and independent verification and be solely responsible for forming its own view of any potential future performance of any activity within Eurapco and/or with any of its partners. </a:t>
            </a:r>
          </a:p>
          <a:p>
            <a:pPr marL="0" indent="0">
              <a:spcBef>
                <a:spcPts val="0"/>
              </a:spcBef>
              <a:spcAft>
                <a:spcPts val="600"/>
              </a:spcAft>
              <a:buNone/>
            </a:pPr>
            <a:r>
              <a:rPr lang="en-US" sz="800">
                <a:solidFill>
                  <a:srgbClr val="5A5A5A"/>
                </a:solidFill>
              </a:rPr>
              <a:t>No representation or warranty, express or implied, is or will be given by Eurapco or its advisors, directors, officers, employees, members, partners, shareholders or affiliates and no responsibility or liability or duty of care is or will be accepted by Eurapco or its advisors, directors, officers, employees, members, partners,  shareholders or affiliates as to the accuracy, completeness, reliability, reasonableness or achievement of any information or the opinions contained in any information or advice or supplied herewith or any other written or oral information made available to any of the partners in connection with any  activity and/or initiative of Eurapco. </a:t>
            </a:r>
          </a:p>
          <a:p>
            <a:pPr marL="0" indent="0">
              <a:spcBef>
                <a:spcPts val="0"/>
              </a:spcBef>
              <a:spcAft>
                <a:spcPts val="600"/>
              </a:spcAft>
              <a:buNone/>
            </a:pPr>
            <a:r>
              <a:rPr lang="en-US" sz="800">
                <a:solidFill>
                  <a:srgbClr val="5A5A5A"/>
                </a:solidFill>
              </a:rPr>
              <a:t>If in doubt with reference to the above or with respect to any new initiative, please do not hesitate to consult upfront with your own legal and/or compliance advisor and/or the compliance department of Eurapco.</a:t>
            </a:r>
            <a:br>
              <a:rPr lang="en-US" sz="800">
                <a:solidFill>
                  <a:srgbClr val="5A5A5A"/>
                </a:solidFill>
              </a:rPr>
            </a:br>
            <a:endParaRPr lang="en-US" sz="800">
              <a:solidFill>
                <a:srgbClr val="5A5A5A"/>
              </a:solidFill>
            </a:endParaRPr>
          </a:p>
          <a:p>
            <a:pPr>
              <a:spcAft>
                <a:spcPts val="600"/>
              </a:spcAft>
              <a:buFont typeface="Wingdings" pitchFamily="2" charset="2"/>
              <a:buNone/>
              <a:defRPr/>
            </a:pPr>
            <a:endParaRPr lang="en-US" sz="800">
              <a:solidFill>
                <a:srgbClr val="5A5A5A"/>
              </a:solidFill>
            </a:endParaRPr>
          </a:p>
        </p:txBody>
      </p:sp>
      <p:sp>
        <p:nvSpPr>
          <p:cNvPr id="14" name="Slide Number Placeholder 4"/>
          <p:cNvSpPr>
            <a:spLocks noGrp="1"/>
          </p:cNvSpPr>
          <p:nvPr>
            <p:ph type="sldNum" sz="quarter" idx="12"/>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fld id="{9F44263B-4BB4-4024-9C57-402943B0A867}" type="slidenum">
              <a:rPr lang="de-CH" smtClean="0"/>
              <a:pPr/>
              <a:t>‹#›</a:t>
            </a:fld>
            <a:endParaRPr lang="de-CH"/>
          </a:p>
        </p:txBody>
      </p:sp>
      <p:cxnSp>
        <p:nvCxnSpPr>
          <p:cNvPr id="17" name="Straight Connector 16"/>
          <p:cNvCxnSpPr/>
          <p:nvPr userDrawn="1"/>
        </p:nvCxnSpPr>
        <p:spPr>
          <a:xfrm>
            <a:off x="1600200" y="5520540"/>
            <a:ext cx="740965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userDrawn="1"/>
        </p:nvCxnSpPr>
        <p:spPr>
          <a:xfrm>
            <a:off x="162719" y="5520540"/>
            <a:ext cx="357188" cy="0"/>
          </a:xfrm>
          <a:prstGeom prst="line">
            <a:avLst/>
          </a:prstGeom>
          <a:ln w="6350">
            <a:solidFill>
              <a:srgbClr val="005790"/>
            </a:solidFill>
          </a:ln>
        </p:spPr>
        <p:style>
          <a:lnRef idx="1">
            <a:schemeClr val="accent1"/>
          </a:lnRef>
          <a:fillRef idx="0">
            <a:schemeClr val="accent1"/>
          </a:fillRef>
          <a:effectRef idx="0">
            <a:schemeClr val="accent1"/>
          </a:effectRef>
          <a:fontRef idx="minor">
            <a:schemeClr val="tx1"/>
          </a:fontRef>
        </p:style>
      </p:cxnSp>
      <p:pic>
        <p:nvPicPr>
          <p:cNvPr id="1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278975" y="5157216"/>
            <a:ext cx="1564036" cy="274415"/>
          </a:xfrm>
          <a:prstGeom prst="rect">
            <a:avLst/>
          </a:prstGeom>
          <a:noFill/>
          <a:ln w="9525">
            <a:noFill/>
            <a:miter lim="800000"/>
            <a:headEnd/>
            <a:tailEnd/>
          </a:ln>
          <a:effectLst/>
        </p:spPr>
      </p:pic>
      <p:pic>
        <p:nvPicPr>
          <p:cNvPr id="20"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547688" y="5464969"/>
            <a:ext cx="1026318" cy="129339"/>
          </a:xfrm>
          <a:prstGeom prst="rect">
            <a:avLst/>
          </a:prstGeom>
          <a:noFill/>
          <a:ln w="9525">
            <a:noFill/>
            <a:miter lim="800000"/>
            <a:headEnd/>
            <a:tailEnd/>
          </a:ln>
          <a:effectLst/>
        </p:spPr>
      </p:pic>
      <p:sp>
        <p:nvSpPr>
          <p:cNvPr id="12" name="Diamond 11">
            <a:extLst>
              <a:ext uri="{FF2B5EF4-FFF2-40B4-BE49-F238E27FC236}">
                <a16:creationId xmlns:a16="http://schemas.microsoft.com/office/drawing/2014/main" id="{A4036FF2-A1C6-40DE-A7DA-92A302385E9C}"/>
              </a:ext>
            </a:extLst>
          </p:cNvPr>
          <p:cNvSpPr/>
          <p:nvPr userDrawn="1"/>
        </p:nvSpPr>
        <p:spPr>
          <a:xfrm>
            <a:off x="-193295" y="428608"/>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itle 1"/>
          <p:cNvSpPr>
            <a:spLocks noGrp="1"/>
          </p:cNvSpPr>
          <p:nvPr>
            <p:ph type="title" hasCustomPrompt="1"/>
          </p:nvPr>
        </p:nvSpPr>
        <p:spPr>
          <a:xfrm>
            <a:off x="304800" y="428608"/>
            <a:ext cx="5491336" cy="395946"/>
          </a:xfrm>
          <a:prstGeom prst="rect">
            <a:avLst/>
          </a:prstGeom>
        </p:spPr>
        <p:txBody>
          <a:bodyPr anchor="ctr"/>
          <a:lstStyle>
            <a:lvl1pPr algn="l">
              <a:defRPr sz="1100" b="0" spc="450" baseline="0">
                <a:solidFill>
                  <a:schemeClr val="accent3"/>
                </a:solidFill>
                <a:latin typeface="Arial Narrow" pitchFamily="34" charset="0"/>
                <a:cs typeface="Arial" pitchFamily="34" charset="0"/>
              </a:defRPr>
            </a:lvl1pPr>
          </a:lstStyle>
          <a:p>
            <a:r>
              <a:rPr lang="en-US"/>
              <a:t>CLICK TO EDIT MASTER TITLE STYLE TO EDIT</a:t>
            </a:r>
            <a:endParaRPr lang="de-CH"/>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Back cover">
    <p:spTree>
      <p:nvGrpSpPr>
        <p:cNvPr id="1" name=""/>
        <p:cNvGrpSpPr/>
        <p:nvPr/>
      </p:nvGrpSpPr>
      <p:grpSpPr>
        <a:xfrm>
          <a:off x="0" y="0"/>
          <a:ext cx="0" cy="0"/>
          <a:chOff x="0" y="0"/>
          <a:chExt cx="0" cy="0"/>
        </a:xfrm>
      </p:grpSpPr>
      <p:sp>
        <p:nvSpPr>
          <p:cNvPr id="22" name="Rectangle 21"/>
          <p:cNvSpPr/>
          <p:nvPr userDrawn="1"/>
        </p:nvSpPr>
        <p:spPr>
          <a:xfrm>
            <a:off x="0" y="0"/>
            <a:ext cx="9144000" cy="4643450"/>
          </a:xfrm>
          <a:prstGeom prst="rect">
            <a:avLst/>
          </a:prstGeom>
          <a:ln>
            <a:solidFill>
              <a:srgbClr val="0057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82" name="Freeform 81">
            <a:extLst>
              <a:ext uri="{FF2B5EF4-FFF2-40B4-BE49-F238E27FC236}">
                <a16:creationId xmlns:a16="http://schemas.microsoft.com/office/drawing/2014/main" id="{8EA6CA17-DE70-2D4B-A44E-6966245FB6F5}"/>
              </a:ext>
            </a:extLst>
          </p:cNvPr>
          <p:cNvSpPr/>
          <p:nvPr userDrawn="1"/>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91" name="Freeform 90">
            <a:extLst>
              <a:ext uri="{FF2B5EF4-FFF2-40B4-BE49-F238E27FC236}">
                <a16:creationId xmlns:a16="http://schemas.microsoft.com/office/drawing/2014/main" id="{46FA8C42-27C3-9444-9C3B-2601CF437C37}"/>
              </a:ext>
            </a:extLst>
          </p:cNvPr>
          <p:cNvSpPr/>
          <p:nvPr userDrawn="1"/>
        </p:nvSpPr>
        <p:spPr>
          <a:xfrm flipH="1" flipV="1">
            <a:off x="0" y="0"/>
            <a:ext cx="5857884"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grpSp>
        <p:nvGrpSpPr>
          <p:cNvPr id="43" name="Group 41"/>
          <p:cNvGrpSpPr/>
          <p:nvPr userDrawn="1"/>
        </p:nvGrpSpPr>
        <p:grpSpPr>
          <a:xfrm>
            <a:off x="5357818" y="5000640"/>
            <a:ext cx="3346046" cy="403840"/>
            <a:chOff x="114819" y="5118997"/>
            <a:chExt cx="3571628" cy="387960"/>
          </a:xfrm>
        </p:grpSpPr>
        <p:grpSp>
          <p:nvGrpSpPr>
            <p:cNvPr id="51" name="Group 16"/>
            <p:cNvGrpSpPr>
              <a:grpSpLocks/>
            </p:cNvGrpSpPr>
            <p:nvPr userDrawn="1"/>
          </p:nvGrpSpPr>
          <p:grpSpPr bwMode="auto">
            <a:xfrm>
              <a:off x="114819" y="5118997"/>
              <a:ext cx="3571628" cy="387960"/>
              <a:chOff x="26704" y="5119008"/>
              <a:chExt cx="3571765" cy="387960"/>
            </a:xfrm>
          </p:grpSpPr>
          <p:grpSp>
            <p:nvGrpSpPr>
              <p:cNvPr id="53" name="Group 5"/>
              <p:cNvGrpSpPr>
                <a:grpSpLocks/>
              </p:cNvGrpSpPr>
              <p:nvPr userDrawn="1"/>
            </p:nvGrpSpPr>
            <p:grpSpPr bwMode="auto">
              <a:xfrm>
                <a:off x="2089181" y="5127122"/>
                <a:ext cx="1509288" cy="372257"/>
                <a:chOff x="1907790" y="4666679"/>
                <a:chExt cx="1509313" cy="373133"/>
              </a:xfrm>
            </p:grpSpPr>
            <p:pic>
              <p:nvPicPr>
                <p:cNvPr id="55" name="Picture 112" descr="G:\Communication\Images\Logos\logos Eurapco Partners\Covea\logo Covéa-institutionnel2.jpg"/>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907790" y="4666679"/>
                  <a:ext cx="470906" cy="373133"/>
                </a:xfrm>
                <a:prstGeom prst="rect">
                  <a:avLst/>
                </a:prstGeom>
                <a:noFill/>
                <a:ln w="9525">
                  <a:noFill/>
                  <a:miter lim="800000"/>
                  <a:headEnd/>
                  <a:tailEnd/>
                </a:ln>
              </p:spPr>
            </p:pic>
            <p:pic>
              <p:nvPicPr>
                <p:cNvPr id="56" name="Picture 113" descr="G:\Communication\Images\Logos\logos Eurapco Partners\Gothaer\Gothaer.jp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2576703" y="4720155"/>
                  <a:ext cx="840400" cy="273942"/>
                </a:xfrm>
                <a:prstGeom prst="rect">
                  <a:avLst/>
                </a:prstGeom>
                <a:noFill/>
                <a:ln w="9525">
                  <a:noFill/>
                  <a:miter lim="800000"/>
                  <a:headEnd/>
                  <a:tailEnd/>
                </a:ln>
              </p:spPr>
            </p:pic>
          </p:grpSp>
          <p:pic>
            <p:nvPicPr>
              <p:cNvPr id="54" name="Picture 8"/>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26704" y="5119008"/>
                <a:ext cx="1067198" cy="387960"/>
              </a:xfrm>
              <a:prstGeom prst="rect">
                <a:avLst/>
              </a:prstGeom>
              <a:noFill/>
              <a:ln w="9525">
                <a:noFill/>
                <a:miter lim="800000"/>
                <a:headEnd/>
                <a:tailEnd/>
              </a:ln>
            </p:spPr>
          </p:pic>
        </p:grpSp>
        <p:pic>
          <p:nvPicPr>
            <p:cNvPr id="52" name="Picture 2"/>
            <p:cNvPicPr>
              <a:picLocks noChangeAspect="1" noChangeArrowheads="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1319294" y="5169071"/>
              <a:ext cx="684000" cy="296771"/>
            </a:xfrm>
            <a:prstGeom prst="rect">
              <a:avLst/>
            </a:prstGeom>
            <a:noFill/>
            <a:ln w="9525">
              <a:noFill/>
              <a:miter lim="800000"/>
              <a:headEnd/>
              <a:tailEnd/>
            </a:ln>
          </p:spPr>
        </p:pic>
      </p:grpSp>
      <p:grpSp>
        <p:nvGrpSpPr>
          <p:cNvPr id="44" name="Group 18"/>
          <p:cNvGrpSpPr/>
          <p:nvPr userDrawn="1"/>
        </p:nvGrpSpPr>
        <p:grpSpPr>
          <a:xfrm>
            <a:off x="310598" y="4929202"/>
            <a:ext cx="4832906" cy="491280"/>
            <a:chOff x="3817020" y="5064486"/>
            <a:chExt cx="5158727" cy="471963"/>
          </a:xfrm>
        </p:grpSpPr>
        <p:grpSp>
          <p:nvGrpSpPr>
            <p:cNvPr id="45" name="Group 17"/>
            <p:cNvGrpSpPr/>
            <p:nvPr userDrawn="1"/>
          </p:nvGrpSpPr>
          <p:grpSpPr>
            <a:xfrm>
              <a:off x="5329797" y="5176388"/>
              <a:ext cx="3645950" cy="345411"/>
              <a:chOff x="5242017" y="5161756"/>
              <a:chExt cx="3645950" cy="345410"/>
            </a:xfrm>
          </p:grpSpPr>
          <p:grpSp>
            <p:nvGrpSpPr>
              <p:cNvPr id="47" name="Group 15"/>
              <p:cNvGrpSpPr>
                <a:grpSpLocks/>
              </p:cNvGrpSpPr>
              <p:nvPr userDrawn="1"/>
            </p:nvGrpSpPr>
            <p:grpSpPr bwMode="auto">
              <a:xfrm>
                <a:off x="5242017" y="5175718"/>
                <a:ext cx="3645950" cy="298559"/>
                <a:chOff x="5242139" y="5175359"/>
                <a:chExt cx="3646152" cy="299261"/>
              </a:xfrm>
            </p:grpSpPr>
            <p:pic>
              <p:nvPicPr>
                <p:cNvPr id="49" name="Picture 2"/>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7900286" y="5188713"/>
                  <a:ext cx="988005" cy="242413"/>
                </a:xfrm>
                <a:prstGeom prst="rect">
                  <a:avLst/>
                </a:prstGeom>
                <a:noFill/>
                <a:ln w="9525">
                  <a:noFill/>
                  <a:miter lim="800000"/>
                  <a:headEnd/>
                  <a:tailEnd/>
                </a:ln>
              </p:spPr>
            </p:pic>
            <p:pic>
              <p:nvPicPr>
                <p:cNvPr id="50" name="Picture 2"/>
                <p:cNvPicPr>
                  <a:picLocks noChangeAspect="1" noChangeArrowheads="1"/>
                </p:cNvPicPr>
                <p:nvPr userDrawn="1"/>
              </p:nvPicPr>
              <p:blipFill>
                <a:blip r:embed="rId7" cstate="screen">
                  <a:extLst>
                    <a:ext uri="{28A0092B-C50C-407E-A947-70E740481C1C}">
                      <a14:useLocalDpi xmlns:a14="http://schemas.microsoft.com/office/drawing/2010/main"/>
                    </a:ext>
                  </a:extLst>
                </a:blip>
                <a:srcRect/>
                <a:stretch>
                  <a:fillRect/>
                </a:stretch>
              </p:blipFill>
              <p:spPr bwMode="auto">
                <a:xfrm>
                  <a:off x="5242139" y="5175359"/>
                  <a:ext cx="1296143" cy="299261"/>
                </a:xfrm>
                <a:prstGeom prst="rect">
                  <a:avLst/>
                </a:prstGeom>
                <a:noFill/>
                <a:ln w="9525">
                  <a:noFill/>
                  <a:miter lim="800000"/>
                  <a:headEnd/>
                  <a:tailEnd/>
                </a:ln>
              </p:spPr>
            </p:pic>
          </p:grpSp>
          <p:pic>
            <p:nvPicPr>
              <p:cNvPr id="48" name="Imagen 18" descr="swiss.ai"/>
              <p:cNvPicPr>
                <a:picLocks noChangeAspect="1"/>
              </p:cNvPicPr>
              <p:nvPr userDrawn="1"/>
            </p:nvPicPr>
            <p:blipFill>
              <a:blip r:embed="rId8" cstate="screen">
                <a:extLst>
                  <a:ext uri="{28A0092B-C50C-407E-A947-70E740481C1C}">
                    <a14:useLocalDpi xmlns:a14="http://schemas.microsoft.com/office/drawing/2010/main"/>
                  </a:ext>
                </a:extLst>
              </a:blip>
              <a:srcRect l="22781" t="21750" r="21894" b="16697"/>
              <a:stretch>
                <a:fillRect/>
              </a:stretch>
            </p:blipFill>
            <p:spPr>
              <a:xfrm>
                <a:off x="6570788" y="5161756"/>
                <a:ext cx="1241848" cy="345410"/>
              </a:xfrm>
              <a:prstGeom prst="rect">
                <a:avLst/>
              </a:prstGeom>
            </p:spPr>
          </p:pic>
        </p:grpSp>
        <p:pic>
          <p:nvPicPr>
            <p:cNvPr id="46" name="Picture 45" descr="New LF logojpg.jpg"/>
            <p:cNvPicPr>
              <a:picLocks noChangeAspect="1"/>
            </p:cNvPicPr>
            <p:nvPr userDrawn="1"/>
          </p:nvPicPr>
          <p:blipFill>
            <a:blip r:embed="rId9" cstate="screen">
              <a:extLst>
                <a:ext uri="{28A0092B-C50C-407E-A947-70E740481C1C}">
                  <a14:useLocalDpi xmlns:a14="http://schemas.microsoft.com/office/drawing/2010/main"/>
                </a:ext>
              </a:extLst>
            </a:blip>
            <a:srcRect/>
            <a:stretch>
              <a:fillRect/>
            </a:stretch>
          </p:blipFill>
          <p:spPr>
            <a:xfrm>
              <a:off x="3817020" y="5064486"/>
              <a:ext cx="1440160" cy="471963"/>
            </a:xfrm>
            <a:prstGeom prst="rect">
              <a:avLst/>
            </a:prstGeom>
          </p:spPr>
        </p:pic>
      </p:grpSp>
      <p:sp>
        <p:nvSpPr>
          <p:cNvPr id="141" name="TextBox 140"/>
          <p:cNvSpPr txBox="1"/>
          <p:nvPr userDrawn="1"/>
        </p:nvSpPr>
        <p:spPr>
          <a:xfrm>
            <a:off x="2714612" y="3182814"/>
            <a:ext cx="3688830" cy="889132"/>
          </a:xfrm>
          <a:prstGeom prst="rect">
            <a:avLst/>
          </a:prstGeom>
          <a:noFill/>
        </p:spPr>
        <p:txBody>
          <a:bodyPr wrap="square" lIns="0" tIns="0" rIns="0" bIns="0" rtlCol="0" anchor="ctr">
            <a:noAutofit/>
          </a:bodyPr>
          <a:lstStyle/>
          <a:p>
            <a:pPr algn="ctr">
              <a:spcAft>
                <a:spcPts val="600"/>
              </a:spcAft>
            </a:pPr>
            <a:r>
              <a:rPr lang="en-US" sz="1200">
                <a:solidFill>
                  <a:schemeClr val="bg1"/>
                </a:solidFill>
                <a:latin typeface="Arial" pitchFamily="34" charset="0"/>
                <a:cs typeface="Arial" pitchFamily="34" charset="0"/>
              </a:rPr>
              <a:t>European</a:t>
            </a:r>
            <a:r>
              <a:rPr lang="en-US" sz="1200" baseline="0">
                <a:solidFill>
                  <a:schemeClr val="bg1"/>
                </a:solidFill>
                <a:latin typeface="Arial" pitchFamily="34" charset="0"/>
                <a:cs typeface="Arial" pitchFamily="34" charset="0"/>
              </a:rPr>
              <a:t> Alliance Partners Company AG</a:t>
            </a:r>
          </a:p>
          <a:p>
            <a:pPr algn="ctr">
              <a:spcAft>
                <a:spcPts val="600"/>
              </a:spcAft>
            </a:pPr>
            <a:r>
              <a:rPr lang="en-US" sz="1200" b="1" baseline="0">
                <a:solidFill>
                  <a:schemeClr val="bg1"/>
                </a:solidFill>
                <a:latin typeface="Arial" pitchFamily="34" charset="0"/>
                <a:cs typeface="Arial" pitchFamily="34" charset="0"/>
              </a:rPr>
              <a:t>Elias-Canetti-</a:t>
            </a:r>
            <a:r>
              <a:rPr lang="en-US" sz="1200" b="1" baseline="0" err="1">
                <a:solidFill>
                  <a:schemeClr val="bg1"/>
                </a:solidFill>
                <a:latin typeface="Arial" pitchFamily="34" charset="0"/>
                <a:cs typeface="Arial" pitchFamily="34" charset="0"/>
              </a:rPr>
              <a:t>Strasse</a:t>
            </a:r>
            <a:r>
              <a:rPr lang="en-US" sz="1200" b="1" baseline="0">
                <a:solidFill>
                  <a:schemeClr val="bg1"/>
                </a:solidFill>
                <a:latin typeface="Arial" pitchFamily="34" charset="0"/>
                <a:cs typeface="Arial" pitchFamily="34" charset="0"/>
              </a:rPr>
              <a:t> 2, 8050 Zurich Switzerland</a:t>
            </a:r>
          </a:p>
          <a:p>
            <a:pPr algn="ctr">
              <a:spcAft>
                <a:spcPts val="600"/>
              </a:spcAft>
            </a:pPr>
            <a:r>
              <a:rPr lang="en-US" sz="1200" i="1" baseline="0">
                <a:solidFill>
                  <a:schemeClr val="bg1"/>
                </a:solidFill>
                <a:latin typeface="Arial" pitchFamily="34" charset="0"/>
                <a:cs typeface="Arial" pitchFamily="34" charset="0"/>
              </a:rPr>
              <a:t>info@eurapco.com / www.eurapco.com</a:t>
            </a:r>
            <a:endParaRPr lang="de-CH" sz="1200" i="1">
              <a:solidFill>
                <a:schemeClr val="bg1"/>
              </a:solidFill>
              <a:latin typeface="Arial" pitchFamily="34" charset="0"/>
              <a:cs typeface="Arial" pitchFamily="34" charset="0"/>
            </a:endParaRPr>
          </a:p>
        </p:txBody>
      </p:sp>
      <p:pic>
        <p:nvPicPr>
          <p:cNvPr id="21" name="Picture 20" descr="Logo_EURAPCO_Claim_White_Letters.png"/>
          <p:cNvPicPr>
            <a:picLocks noChangeAspect="1"/>
          </p:cNvPicPr>
          <p:nvPr userDrawn="1"/>
        </p:nvPicPr>
        <p:blipFill>
          <a:blip r:embed="rId10" cstate="screen">
            <a:extLst>
              <a:ext uri="{28A0092B-C50C-407E-A947-70E740481C1C}">
                <a14:useLocalDpi xmlns:a14="http://schemas.microsoft.com/office/drawing/2010/main"/>
              </a:ext>
            </a:extLst>
          </a:blip>
          <a:stretch>
            <a:fillRect/>
          </a:stretch>
        </p:blipFill>
        <p:spPr>
          <a:xfrm>
            <a:off x="1357290" y="896798"/>
            <a:ext cx="6210776" cy="1735686"/>
          </a:xfrm>
          <a:prstGeom prst="rect">
            <a:avLst/>
          </a:prstGeom>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CTG Front Cover">
    <p:spTree>
      <p:nvGrpSpPr>
        <p:cNvPr id="1" name=""/>
        <p:cNvGrpSpPr/>
        <p:nvPr/>
      </p:nvGrpSpPr>
      <p:grpSpPr>
        <a:xfrm>
          <a:off x="0" y="0"/>
          <a:ext cx="0" cy="0"/>
          <a:chOff x="0" y="0"/>
          <a:chExt cx="0" cy="0"/>
        </a:xfrm>
      </p:grpSpPr>
      <p:pic>
        <p:nvPicPr>
          <p:cNvPr id="3" name="Image 2" descr="Une image contenant table, portable, éléments, homme&#10;&#10;Description générée automatiquement">
            <a:extLst>
              <a:ext uri="{FF2B5EF4-FFF2-40B4-BE49-F238E27FC236}">
                <a16:creationId xmlns:a16="http://schemas.microsoft.com/office/drawing/2014/main" id="{8DE60FD4-7125-43C3-B942-862DA5BBFFC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ICT Group (ICTG)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37524489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ICTG Front cover">
    <p:spTree>
      <p:nvGrpSpPr>
        <p:cNvPr id="1" name=""/>
        <p:cNvGrpSpPr/>
        <p:nvPr/>
      </p:nvGrpSpPr>
      <p:grpSpPr>
        <a:xfrm>
          <a:off x="0" y="0"/>
          <a:ext cx="0" cy="0"/>
          <a:chOff x="0" y="0"/>
          <a:chExt cx="0" cy="0"/>
        </a:xfrm>
      </p:grpSpPr>
      <p:pic>
        <p:nvPicPr>
          <p:cNvPr id="6" name="Image 5" descr="Une image contenant clavier, ordinateur, équipement électronique, intérieur&#10;&#10;Description générée automatiquement">
            <a:extLst>
              <a:ext uri="{FF2B5EF4-FFF2-40B4-BE49-F238E27FC236}">
                <a16:creationId xmlns:a16="http://schemas.microsoft.com/office/drawing/2014/main" id="{6BAA8AEE-75B5-472D-952E-F32D2F8405A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ICT Group (ICTG)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66651143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CG Front Cover">
    <p:spTree>
      <p:nvGrpSpPr>
        <p:cNvPr id="1" name=""/>
        <p:cNvGrpSpPr/>
        <p:nvPr/>
      </p:nvGrpSpPr>
      <p:grpSpPr>
        <a:xfrm>
          <a:off x="0" y="0"/>
          <a:ext cx="0" cy="0"/>
          <a:chOff x="0" y="0"/>
          <a:chExt cx="0" cy="0"/>
        </a:xfrm>
      </p:grpSpPr>
      <p:pic>
        <p:nvPicPr>
          <p:cNvPr id="8" name="Picture 7" descr="A person with collar shirt&#10;&#10;Description automatically generated">
            <a:extLst>
              <a:ext uri="{FF2B5EF4-FFF2-40B4-BE49-F238E27FC236}">
                <a16:creationId xmlns:a16="http://schemas.microsoft.com/office/drawing/2014/main" id="{133872F2-10F8-4857-9F04-497D228573C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b="13086"/>
          <a:stretch/>
        </p:blipFill>
        <p:spPr>
          <a:xfrm>
            <a:off x="0" y="-1"/>
            <a:ext cx="9144000" cy="5283729"/>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Customer Centricity Group (CCG)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39323380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G Front Cover">
    <p:spTree>
      <p:nvGrpSpPr>
        <p:cNvPr id="1" name=""/>
        <p:cNvGrpSpPr/>
        <p:nvPr/>
      </p:nvGrpSpPr>
      <p:grpSpPr>
        <a:xfrm>
          <a:off x="0" y="0"/>
          <a:ext cx="0" cy="0"/>
          <a:chOff x="0" y="0"/>
          <a:chExt cx="0" cy="0"/>
        </a:xfrm>
      </p:grpSpPr>
      <p:pic>
        <p:nvPicPr>
          <p:cNvPr id="4" name="Image 3" descr="Une image contenant équipement électronique, table, assis, intérieur&#10;&#10;Description générée automatiquement">
            <a:extLst>
              <a:ext uri="{FF2B5EF4-FFF2-40B4-BE49-F238E27FC236}">
                <a16:creationId xmlns:a16="http://schemas.microsoft.com/office/drawing/2014/main" id="{9A407693-79FC-4E5A-9394-6E967D612E6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17110" b="30487"/>
          <a:stretch/>
        </p:blipFill>
        <p:spPr>
          <a:xfrm>
            <a:off x="-29766" y="0"/>
            <a:ext cx="9173766" cy="4346848"/>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Communication Group (CG)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25056536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LBG Front Cover">
    <p:spTree>
      <p:nvGrpSpPr>
        <p:cNvPr id="1" name=""/>
        <p:cNvGrpSpPr/>
        <p:nvPr/>
      </p:nvGrpSpPr>
      <p:grpSpPr>
        <a:xfrm>
          <a:off x="0" y="0"/>
          <a:ext cx="0" cy="0"/>
          <a:chOff x="0" y="0"/>
          <a:chExt cx="0" cy="0"/>
        </a:xfrm>
      </p:grpSpPr>
      <p:pic>
        <p:nvPicPr>
          <p:cNvPr id="3" name="Image 2" descr="Une image contenant personne, assis, table, utilisation&#10;&#10;Description générée automatiquement">
            <a:extLst>
              <a:ext uri="{FF2B5EF4-FFF2-40B4-BE49-F238E27FC236}">
                <a16:creationId xmlns:a16="http://schemas.microsoft.com/office/drawing/2014/main" id="{5D194EA1-DD8A-4852-A28E-1C4A89844A34}"/>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715000"/>
          </a:xfrm>
          <a:prstGeom prst="rect">
            <a:avLst/>
          </a:prstGeom>
        </p:spPr>
      </p:pic>
      <p:sp>
        <p:nvSpPr>
          <p:cNvPr id="12" name="Rectangle 11"/>
          <p:cNvSpPr/>
          <p:nvPr userDrawn="1"/>
        </p:nvSpPr>
        <p:spPr>
          <a:xfrm>
            <a:off x="0" y="4346223"/>
            <a:ext cx="9144000" cy="136877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rtlCol="0" anchor="ctr"/>
          <a:lstStyle/>
          <a:p>
            <a:pPr eaLnBrk="0" hangingPunct="0">
              <a:spcBef>
                <a:spcPct val="20000"/>
              </a:spcBef>
              <a:defRPr/>
            </a:pPr>
            <a:endParaRPr lang="en-US" sz="2200" b="1">
              <a:solidFill>
                <a:schemeClr val="bg1"/>
              </a:solidFill>
              <a:latin typeface="Arial" pitchFamily="34" charset="0"/>
              <a:ea typeface="ＭＳ Ｐゴシック" charset="0"/>
              <a:cs typeface="Arial" pitchFamily="34" charset="0"/>
            </a:endParaRPr>
          </a:p>
        </p:txBody>
      </p:sp>
      <p:sp>
        <p:nvSpPr>
          <p:cNvPr id="14" name="Title 1"/>
          <p:cNvSpPr>
            <a:spLocks noGrp="1"/>
          </p:cNvSpPr>
          <p:nvPr>
            <p:ph type="title" hasCustomPrompt="1"/>
          </p:nvPr>
        </p:nvSpPr>
        <p:spPr>
          <a:xfrm>
            <a:off x="123826" y="4504974"/>
            <a:ext cx="6536407" cy="462138"/>
          </a:xfrm>
          <a:prstGeom prst="rect">
            <a:avLst/>
          </a:prstGeom>
        </p:spPr>
        <p:txBody>
          <a:bodyPr anchor="ctr"/>
          <a:lstStyle>
            <a:lvl1pPr algn="l">
              <a:defRPr sz="2400" b="1">
                <a:solidFill>
                  <a:schemeClr val="bg1"/>
                </a:solidFill>
                <a:latin typeface="Arial" pitchFamily="34" charset="0"/>
                <a:cs typeface="Arial" pitchFamily="34" charset="0"/>
              </a:defRPr>
            </a:lvl1pPr>
          </a:lstStyle>
          <a:p>
            <a:r>
              <a:rPr lang="en-US"/>
              <a:t>Commercial Lines Business Group (CLBG)</a:t>
            </a:r>
            <a:endParaRPr lang="de-CH"/>
          </a:p>
        </p:txBody>
      </p:sp>
      <p:sp>
        <p:nvSpPr>
          <p:cNvPr id="21" name="Text Placeholder 20"/>
          <p:cNvSpPr>
            <a:spLocks noGrp="1"/>
          </p:cNvSpPr>
          <p:nvPr>
            <p:ph type="body" sz="quarter" idx="10" hasCustomPrompt="1"/>
          </p:nvPr>
        </p:nvSpPr>
        <p:spPr>
          <a:xfrm>
            <a:off x="123825" y="4995333"/>
            <a:ext cx="6537600" cy="280000"/>
          </a:xfrm>
          <a:prstGeom prst="rect">
            <a:avLst/>
          </a:prstGeom>
        </p:spPr>
        <p:txBody>
          <a:bodyPr lIns="90000" tIns="0" bIns="0"/>
          <a:lstStyle>
            <a:lvl1pPr>
              <a:buFont typeface="Arial" pitchFamily="34" charset="0"/>
              <a:buNone/>
              <a:defRPr sz="1600" i="1">
                <a:solidFill>
                  <a:schemeClr val="bg1"/>
                </a:solidFill>
              </a:defRPr>
            </a:lvl1pPr>
            <a:lvl5pPr>
              <a:defRPr/>
            </a:lvl5pPr>
          </a:lstStyle>
          <a:p>
            <a:pPr lvl="0"/>
            <a:r>
              <a:rPr lang="en-US"/>
              <a:t>Name and surname</a:t>
            </a:r>
          </a:p>
        </p:txBody>
      </p:sp>
      <p:sp>
        <p:nvSpPr>
          <p:cNvPr id="23" name="Text Placeholder 22"/>
          <p:cNvSpPr>
            <a:spLocks noGrp="1"/>
          </p:cNvSpPr>
          <p:nvPr>
            <p:ph type="body" sz="quarter" idx="11" hasCustomPrompt="1"/>
          </p:nvPr>
        </p:nvSpPr>
        <p:spPr>
          <a:xfrm>
            <a:off x="123825" y="5283729"/>
            <a:ext cx="6537600" cy="280000"/>
          </a:xfrm>
          <a:prstGeom prst="rect">
            <a:avLst/>
          </a:prstGeom>
        </p:spPr>
        <p:txBody>
          <a:bodyPr lIns="90000" tIns="0" bIns="0"/>
          <a:lstStyle>
            <a:lvl1pPr>
              <a:buNone/>
              <a:defRPr lang="de-CH" sz="1600" i="1" kern="1200" dirty="0" smtClean="0">
                <a:solidFill>
                  <a:schemeClr val="bg1"/>
                </a:solidFill>
                <a:latin typeface="+mn-lt"/>
                <a:ea typeface="+mn-ea"/>
                <a:cs typeface="+mn-cs"/>
              </a:defRPr>
            </a:lvl1pPr>
          </a:lstStyle>
          <a:p>
            <a:pPr marL="342900" lvl="0" indent="-342900" algn="l" defTabSz="914400" rtl="0" eaLnBrk="1" latinLnBrk="0" hangingPunct="1">
              <a:spcBef>
                <a:spcPct val="20000"/>
              </a:spcBef>
            </a:pPr>
            <a:r>
              <a:rPr lang="en-US"/>
              <a:t>Date and place</a:t>
            </a:r>
            <a:endParaRPr lang="de-CH"/>
          </a:p>
        </p:txBody>
      </p:sp>
      <p:pic>
        <p:nvPicPr>
          <p:cNvPr id="17" name="Picture 2" descr="G:\Communication\Images and Logos\Logos\logos Eurapco\Eurapco as of 2014\EURAPCO_Logo_Files\Transparent_Background\Logo_EURAPCO_Claim_White_Letters.png"/>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6874020" y="4801716"/>
            <a:ext cx="1990342" cy="556226"/>
          </a:xfrm>
          <a:prstGeom prst="rect">
            <a:avLst/>
          </a:prstGeom>
          <a:noFill/>
        </p:spPr>
      </p:pic>
    </p:spTree>
    <p:extLst>
      <p:ext uri="{BB962C8B-B14F-4D97-AF65-F5344CB8AC3E}">
        <p14:creationId xmlns:p14="http://schemas.microsoft.com/office/powerpoint/2010/main" val="193588589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749" r:id="rId2"/>
    <p:sldLayoutId id="2147483752" r:id="rId3"/>
    <p:sldLayoutId id="2147483719" r:id="rId4"/>
    <p:sldLayoutId id="2147483724" r:id="rId5"/>
    <p:sldLayoutId id="2147483725" r:id="rId6"/>
    <p:sldLayoutId id="2147483726" r:id="rId7"/>
    <p:sldLayoutId id="2147483730" r:id="rId8"/>
    <p:sldLayoutId id="2147483731" r:id="rId9"/>
    <p:sldLayoutId id="2147483732" r:id="rId10"/>
    <p:sldLayoutId id="2147483733" r:id="rId11"/>
    <p:sldLayoutId id="2147483734" r:id="rId12"/>
    <p:sldLayoutId id="2147483735" r:id="rId13"/>
    <p:sldLayoutId id="2147483736" r:id="rId14"/>
    <p:sldLayoutId id="2147483739" r:id="rId15"/>
    <p:sldLayoutId id="2147483740" r:id="rId16"/>
    <p:sldLayoutId id="2147483741" r:id="rId17"/>
    <p:sldLayoutId id="2147483742" r:id="rId18"/>
    <p:sldLayoutId id="2147483743" r:id="rId19"/>
    <p:sldLayoutId id="2147483744" r:id="rId20"/>
    <p:sldLayoutId id="2147483746" r:id="rId21"/>
    <p:sldLayoutId id="2147483747" r:id="rId22"/>
    <p:sldLayoutId id="2147483748" r:id="rId23"/>
    <p:sldLayoutId id="2147483751" r:id="rId24"/>
    <p:sldLayoutId id="2147483657" r:id="rId25"/>
    <p:sldLayoutId id="2147483753" r:id="rId26"/>
    <p:sldLayoutId id="2147483754" r:id="rId27"/>
    <p:sldLayoutId id="2147483755" r:id="rId28"/>
    <p:sldLayoutId id="2147483663" r:id="rId29"/>
    <p:sldLayoutId id="2147483722" r:id="rId30"/>
    <p:sldLayoutId id="2147483721" r:id="rId31"/>
    <p:sldLayoutId id="2147483656" r:id="rId32"/>
    <p:sldLayoutId id="2147483716" r:id="rId33"/>
    <p:sldLayoutId id="2147483691" r:id="rId34"/>
    <p:sldLayoutId id="2147483718" r:id="rId35"/>
    <p:sldLayoutId id="2147483701" r:id="rId36"/>
    <p:sldLayoutId id="2147483705" r:id="rId37"/>
    <p:sldLayoutId id="2147483750" r:id="rId38"/>
    <p:sldLayoutId id="2147483706" r:id="rId39"/>
    <p:sldLayoutId id="2147483717" r:id="rId40"/>
    <p:sldLayoutId id="2147483687" r:id="rId41"/>
    <p:sldLayoutId id="2147483651" r:id="rId42"/>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image" Target="../media/image61.png"/><Relationship Id="rId7" Type="http://schemas.openxmlformats.org/officeDocument/2006/relationships/image" Target="../media/image65.png"/><Relationship Id="rId2" Type="http://schemas.openxmlformats.org/officeDocument/2006/relationships/image" Target="../media/image60.png"/><Relationship Id="rId1" Type="http://schemas.openxmlformats.org/officeDocument/2006/relationships/slideLayout" Target="../slideLayouts/slideLayout31.xml"/><Relationship Id="rId6" Type="http://schemas.openxmlformats.org/officeDocument/2006/relationships/image" Target="../media/image64.png"/><Relationship Id="rId5" Type="http://schemas.openxmlformats.org/officeDocument/2006/relationships/image" Target="../media/image63.png"/><Relationship Id="rId10" Type="http://schemas.openxmlformats.org/officeDocument/2006/relationships/image" Target="../media/image68.png"/><Relationship Id="rId4" Type="http://schemas.openxmlformats.org/officeDocument/2006/relationships/image" Target="../media/image62.png"/><Relationship Id="rId9" Type="http://schemas.openxmlformats.org/officeDocument/2006/relationships/image" Target="../media/image67.png"/></Relationships>
</file>

<file path=ppt/slides/_rels/slide1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jpeg"/><Relationship Id="rId1" Type="http://schemas.openxmlformats.org/officeDocument/2006/relationships/slideLayout" Target="../slideLayouts/slideLayout3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78.png"/><Relationship Id="rId3" Type="http://schemas.openxmlformats.org/officeDocument/2006/relationships/image" Target="../media/image72.png"/><Relationship Id="rId7" Type="http://schemas.openxmlformats.org/officeDocument/2006/relationships/image" Target="../media/image74.png"/><Relationship Id="rId12" Type="http://schemas.openxmlformats.org/officeDocument/2006/relationships/image" Target="../media/image77.png"/><Relationship Id="rId2" Type="http://schemas.openxmlformats.org/officeDocument/2006/relationships/image" Target="../media/image71.jpeg"/><Relationship Id="rId1" Type="http://schemas.openxmlformats.org/officeDocument/2006/relationships/slideLayout" Target="../slideLayouts/slideLayout31.xml"/><Relationship Id="rId6" Type="http://schemas.microsoft.com/office/2007/relationships/hdphoto" Target="../media/hdphoto2.wdp"/><Relationship Id="rId11" Type="http://schemas.openxmlformats.org/officeDocument/2006/relationships/image" Target="../media/image76.png"/><Relationship Id="rId5" Type="http://schemas.openxmlformats.org/officeDocument/2006/relationships/image" Target="../media/image73.png"/><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75.png"/><Relationship Id="rId14" Type="http://schemas.microsoft.com/office/2007/relationships/hdphoto" Target="../media/hdphoto5.wdp"/></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5.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png"/><Relationship Id="rId1" Type="http://schemas.openxmlformats.org/officeDocument/2006/relationships/slideLayout" Target="../slideLayouts/slideLayout35.xml"/><Relationship Id="rId5" Type="http://schemas.openxmlformats.org/officeDocument/2006/relationships/image" Target="../media/image82.jpeg"/><Relationship Id="rId4" Type="http://schemas.openxmlformats.org/officeDocument/2006/relationships/image" Target="../media/image81.jpeg"/></Relationships>
</file>

<file path=ppt/slides/_rels/slide16.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83.png"/><Relationship Id="rId7" Type="http://schemas.openxmlformats.org/officeDocument/2006/relationships/image" Target="../media/image87.png"/><Relationship Id="rId12" Type="http://schemas.openxmlformats.org/officeDocument/2006/relationships/image" Target="../media/image92.png"/><Relationship Id="rId2" Type="http://schemas.openxmlformats.org/officeDocument/2006/relationships/notesSlide" Target="../notesSlides/notesSlide5.xml"/><Relationship Id="rId1" Type="http://schemas.openxmlformats.org/officeDocument/2006/relationships/slideLayout" Target="../slideLayouts/slideLayout35.xml"/><Relationship Id="rId6" Type="http://schemas.openxmlformats.org/officeDocument/2006/relationships/image" Target="../media/image86.png"/><Relationship Id="rId11" Type="http://schemas.openxmlformats.org/officeDocument/2006/relationships/image" Target="../media/image91.png"/><Relationship Id="rId5" Type="http://schemas.openxmlformats.org/officeDocument/2006/relationships/image" Target="../media/image85.png"/><Relationship Id="rId10" Type="http://schemas.openxmlformats.org/officeDocument/2006/relationships/image" Target="../media/image90.png"/><Relationship Id="rId4" Type="http://schemas.openxmlformats.org/officeDocument/2006/relationships/image" Target="../media/image84.png"/><Relationship Id="rId9" Type="http://schemas.openxmlformats.org/officeDocument/2006/relationships/image" Target="../media/image89.png"/></Relationships>
</file>

<file path=ppt/slides/_rels/slide17.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94.jpeg"/><Relationship Id="rId7" Type="http://schemas.openxmlformats.org/officeDocument/2006/relationships/image" Target="../media/image98.png"/><Relationship Id="rId2" Type="http://schemas.openxmlformats.org/officeDocument/2006/relationships/image" Target="../media/image93.png"/><Relationship Id="rId1" Type="http://schemas.openxmlformats.org/officeDocument/2006/relationships/slideLayout" Target="../slideLayouts/slideLayout35.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5.jpeg"/><Relationship Id="rId9" Type="http://schemas.microsoft.com/office/2007/relationships/hdphoto" Target="../media/hdphoto6.wdp"/></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2.xml.rels><?xml version="1.0" encoding="UTF-8" standalone="yes"?>
<Relationships xmlns="http://schemas.openxmlformats.org/package/2006/relationships"><Relationship Id="rId2" Type="http://schemas.openxmlformats.org/officeDocument/2006/relationships/hyperlink" Target="https://ve.eurapco.com/files/app/file/e1a0769a-9b1f-4e76-aa3c-972c4cbc9dab" TargetMode="External"/><Relationship Id="rId1" Type="http://schemas.openxmlformats.org/officeDocument/2006/relationships/slideLayout" Target="../slideLayouts/slideLayout3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xml"/><Relationship Id="rId1" Type="http://schemas.openxmlformats.org/officeDocument/2006/relationships/slideLayout" Target="../slideLayouts/slideLayout34.xml"/><Relationship Id="rId4" Type="http://schemas.openxmlformats.org/officeDocument/2006/relationships/hyperlink" Target="https://ve.eurapco.com/communities/service/html/communityview?communityUuid=b2e4c442-6bb0-4ddf-b576-c253193fe8d7"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8" Type="http://schemas.openxmlformats.org/officeDocument/2006/relationships/image" Target="../media/image38.emf"/><Relationship Id="rId3" Type="http://schemas.openxmlformats.org/officeDocument/2006/relationships/image" Target="../media/image44.jpeg"/><Relationship Id="rId7" Type="http://schemas.openxmlformats.org/officeDocument/2006/relationships/image" Target="../media/image48.png"/><Relationship Id="rId2" Type="http://schemas.openxmlformats.org/officeDocument/2006/relationships/image" Target="../media/image43.jpeg"/><Relationship Id="rId1" Type="http://schemas.openxmlformats.org/officeDocument/2006/relationships/slideLayout" Target="../slideLayouts/slideLayout30.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 Id="rId9" Type="http://schemas.openxmlformats.org/officeDocument/2006/relationships/image" Target="../media/image49.jpeg"/></Relationships>
</file>

<file path=ppt/slides/_rels/slide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jpeg"/><Relationship Id="rId1" Type="http://schemas.openxmlformats.org/officeDocument/2006/relationships/slideLayout" Target="../slideLayouts/slideLayout37.xml"/><Relationship Id="rId6" Type="http://schemas.openxmlformats.org/officeDocument/2006/relationships/image" Target="../media/image54.png"/><Relationship Id="rId5" Type="http://schemas.openxmlformats.org/officeDocument/2006/relationships/image" Target="../media/image53.wmf"/><Relationship Id="rId4" Type="http://schemas.openxmlformats.org/officeDocument/2006/relationships/image" Target="../media/image52.png"/></Relationships>
</file>

<file path=ppt/slides/_rels/slide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jpeg"/><Relationship Id="rId1" Type="http://schemas.openxmlformats.org/officeDocument/2006/relationships/slideLayout" Target="../slideLayouts/slideLayout34.xml"/><Relationship Id="rId6" Type="http://schemas.openxmlformats.org/officeDocument/2006/relationships/image" Target="../media/image59.tiff"/><Relationship Id="rId5" Type="http://schemas.openxmlformats.org/officeDocument/2006/relationships/image" Target="../media/image58.png"/><Relationship Id="rId4" Type="http://schemas.openxmlformats.org/officeDocument/2006/relationships/image" Target="../media/image5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lIns="91437" tIns="45718" rIns="91437" bIns="45718"/>
          <a:lstStyle/>
          <a:p>
            <a:r>
              <a:rPr lang="en-US" dirty="0">
                <a:latin typeface="Arial"/>
                <a:cs typeface="Arial"/>
              </a:rPr>
              <a:t>Master Presentation</a:t>
            </a:r>
            <a:endParaRPr lang="en-US" dirty="0"/>
          </a:p>
        </p:txBody>
      </p:sp>
      <p:sp>
        <p:nvSpPr>
          <p:cNvPr id="7" name="Text Placeholder 6"/>
          <p:cNvSpPr>
            <a:spLocks noGrp="1"/>
          </p:cNvSpPr>
          <p:nvPr>
            <p:ph type="body" sz="quarter" idx="10"/>
          </p:nvPr>
        </p:nvSpPr>
        <p:spPr/>
        <p:txBody>
          <a:bodyPr lIns="89997" tIns="0" rIns="91438" bIns="0"/>
          <a:lstStyle/>
          <a:p>
            <a:pPr marL="342720" lvl="0" indent="-342720">
              <a:lnSpc>
                <a:spcPct val="100000"/>
              </a:lnSpc>
              <a:buNone/>
            </a:pPr>
            <a:r>
              <a:rPr lang="de-CH"/>
              <a:t>Name Surname</a:t>
            </a:r>
          </a:p>
        </p:txBody>
      </p:sp>
      <p:sp>
        <p:nvSpPr>
          <p:cNvPr id="8" name="Text Placeholder 7"/>
          <p:cNvSpPr>
            <a:spLocks noGrp="1"/>
          </p:cNvSpPr>
          <p:nvPr>
            <p:ph type="body" sz="quarter" idx="11"/>
          </p:nvPr>
        </p:nvSpPr>
        <p:spPr/>
        <p:txBody>
          <a:bodyPr lIns="89997" tIns="0" rIns="91438" bIns="0" anchor="t"/>
          <a:lstStyle/>
          <a:p>
            <a:pPr marL="342265" lvl="0" indent="-342265">
              <a:lnSpc>
                <a:spcPct val="100000"/>
              </a:lnSpc>
              <a:buNone/>
            </a:pPr>
            <a:r>
              <a:rPr lang="en-US" dirty="0"/>
              <a:t>Place, Date, Month </a:t>
            </a:r>
            <a:r>
              <a:rPr lang="en-US"/>
              <a:t>2021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90CA8D3-31F8-41D7-A234-824B75D8C6D8}"/>
              </a:ext>
            </a:extLst>
          </p:cNvPr>
          <p:cNvSpPr>
            <a:spLocks noGrp="1"/>
          </p:cNvSpPr>
          <p:nvPr>
            <p:ph type="sldNum" sz="quarter" idx="12"/>
          </p:nvPr>
        </p:nvSpPr>
        <p:spPr/>
        <p:txBody>
          <a:bodyPr/>
          <a:lstStyle/>
          <a:p>
            <a:fld id="{9F44263B-4BB4-4024-9C57-402943B0A867}" type="slidenum">
              <a:rPr lang="de-CH" smtClean="0"/>
              <a:pPr/>
              <a:t>10</a:t>
            </a:fld>
            <a:endParaRPr lang="de-CH"/>
          </a:p>
        </p:txBody>
      </p:sp>
      <p:sp>
        <p:nvSpPr>
          <p:cNvPr id="30" name="ZoneTexte 56">
            <a:extLst>
              <a:ext uri="{FF2B5EF4-FFF2-40B4-BE49-F238E27FC236}">
                <a16:creationId xmlns:a16="http://schemas.microsoft.com/office/drawing/2014/main" id="{EA7E1607-37A0-4660-BBC2-79D70629A0FE}"/>
              </a:ext>
            </a:extLst>
          </p:cNvPr>
          <p:cNvSpPr txBox="1"/>
          <p:nvPr/>
        </p:nvSpPr>
        <p:spPr>
          <a:xfrm>
            <a:off x="340188" y="1595711"/>
            <a:ext cx="613444" cy="1107996"/>
          </a:xfrm>
          <a:prstGeom prst="rect">
            <a:avLst/>
          </a:prstGeom>
          <a:noFill/>
        </p:spPr>
        <p:txBody>
          <a:bodyPr wrap="square" rtlCol="0">
            <a:spAutoFit/>
          </a:bodyPr>
          <a:lstStyle/>
          <a:p>
            <a:r>
              <a:rPr lang="en-US" sz="6600">
                <a:solidFill>
                  <a:schemeClr val="accent3"/>
                </a:solidFill>
                <a:latin typeface="Arial Black" panose="020B0A04020102020204" pitchFamily="34" charset="0"/>
              </a:rPr>
              <a:t>8</a:t>
            </a:r>
            <a:endParaRPr lang="en-CH" sz="6600">
              <a:solidFill>
                <a:schemeClr val="accent3"/>
              </a:solidFill>
              <a:latin typeface="Arial Black" panose="020B0A04020102020204" pitchFamily="34" charset="0"/>
            </a:endParaRPr>
          </a:p>
        </p:txBody>
      </p:sp>
      <p:grpSp>
        <p:nvGrpSpPr>
          <p:cNvPr id="75" name="Group 74">
            <a:extLst>
              <a:ext uri="{FF2B5EF4-FFF2-40B4-BE49-F238E27FC236}">
                <a16:creationId xmlns:a16="http://schemas.microsoft.com/office/drawing/2014/main" id="{326A1550-06A8-446D-BDEF-0984A84AF618}"/>
              </a:ext>
            </a:extLst>
          </p:cNvPr>
          <p:cNvGrpSpPr/>
          <p:nvPr/>
        </p:nvGrpSpPr>
        <p:grpSpPr>
          <a:xfrm>
            <a:off x="1785918" y="17997"/>
            <a:ext cx="7241092" cy="5478372"/>
            <a:chOff x="1930768" y="64578"/>
            <a:chExt cx="7119306" cy="5431791"/>
          </a:xfrm>
        </p:grpSpPr>
        <p:pic>
          <p:nvPicPr>
            <p:cNvPr id="18" name="Image 45">
              <a:extLst>
                <a:ext uri="{FF2B5EF4-FFF2-40B4-BE49-F238E27FC236}">
                  <a16:creationId xmlns:a16="http://schemas.microsoft.com/office/drawing/2014/main" id="{F2C329AC-53A7-4630-841F-C37C40C08993}"/>
                </a:ext>
              </a:extLst>
            </p:cNvPr>
            <p:cNvPicPr>
              <a:picLocks noChangeAspect="1"/>
            </p:cNvPicPr>
            <p:nvPr/>
          </p:nvPicPr>
          <p:blipFill rotWithShape="1">
            <a:blip r:embed="rId2"/>
            <a:srcRect l="14041"/>
            <a:stretch/>
          </p:blipFill>
          <p:spPr>
            <a:xfrm>
              <a:off x="1930768" y="64578"/>
              <a:ext cx="5313765" cy="5431791"/>
            </a:xfrm>
            <a:prstGeom prst="rect">
              <a:avLst/>
            </a:prstGeom>
          </p:spPr>
        </p:pic>
        <p:pic>
          <p:nvPicPr>
            <p:cNvPr id="35" name="Picture 34" descr="A close up of a logo&#10;&#10;Description automatically generated">
              <a:extLst>
                <a:ext uri="{FF2B5EF4-FFF2-40B4-BE49-F238E27FC236}">
                  <a16:creationId xmlns:a16="http://schemas.microsoft.com/office/drawing/2014/main" id="{C648C25F-8575-4864-A5F6-0E50973C2DE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668344" y="3505572"/>
              <a:ext cx="1232298" cy="648072"/>
            </a:xfrm>
            <a:prstGeom prst="rect">
              <a:avLst/>
            </a:prstGeom>
          </p:spPr>
        </p:pic>
        <p:pic>
          <p:nvPicPr>
            <p:cNvPr id="37" name="Picture 36" descr="A picture containing drawing&#10;&#10;Description automatically generated">
              <a:extLst>
                <a:ext uri="{FF2B5EF4-FFF2-40B4-BE49-F238E27FC236}">
                  <a16:creationId xmlns:a16="http://schemas.microsoft.com/office/drawing/2014/main" id="{5D73A476-43DD-47D8-BA18-75C5A826542C}"/>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047062" y="2857500"/>
              <a:ext cx="568091" cy="456019"/>
            </a:xfrm>
            <a:prstGeom prst="rect">
              <a:avLst/>
            </a:prstGeom>
          </p:spPr>
        </p:pic>
        <p:pic>
          <p:nvPicPr>
            <p:cNvPr id="39" name="Picture 38" descr="A close up of a sign&#10;&#10;Description automatically generated">
              <a:extLst>
                <a:ext uri="{FF2B5EF4-FFF2-40B4-BE49-F238E27FC236}">
                  <a16:creationId xmlns:a16="http://schemas.microsoft.com/office/drawing/2014/main" id="{E65014F7-DC4B-4D41-8E3F-96ED8625D98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612143" y="1561356"/>
              <a:ext cx="1437931" cy="522482"/>
            </a:xfrm>
            <a:prstGeom prst="rect">
              <a:avLst/>
            </a:prstGeom>
          </p:spPr>
        </p:pic>
        <p:pic>
          <p:nvPicPr>
            <p:cNvPr id="41" name="Picture 40" descr="A picture containing black, orange, clock, white&#10;&#10;Description automatically generated">
              <a:extLst>
                <a:ext uri="{FF2B5EF4-FFF2-40B4-BE49-F238E27FC236}">
                  <a16:creationId xmlns:a16="http://schemas.microsoft.com/office/drawing/2014/main" id="{398DF934-754E-4878-B00B-7FD4A1DF9C0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730130" y="409228"/>
              <a:ext cx="1173148" cy="312027"/>
            </a:xfrm>
            <a:prstGeom prst="rect">
              <a:avLst/>
            </a:prstGeom>
          </p:spPr>
        </p:pic>
        <p:pic>
          <p:nvPicPr>
            <p:cNvPr id="43" name="Picture 42" descr="A picture containing object, clock&#10;&#10;Description automatically generated">
              <a:extLst>
                <a:ext uri="{FF2B5EF4-FFF2-40B4-BE49-F238E27FC236}">
                  <a16:creationId xmlns:a16="http://schemas.microsoft.com/office/drawing/2014/main" id="{87A81C15-D4A2-486D-9536-CF0C2BE0636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7681524" y="4297660"/>
              <a:ext cx="1272378" cy="293817"/>
            </a:xfrm>
            <a:prstGeom prst="rect">
              <a:avLst/>
            </a:prstGeom>
          </p:spPr>
        </p:pic>
        <p:pic>
          <p:nvPicPr>
            <p:cNvPr id="45" name="Picture 44" descr="A close up of a sign&#10;&#10;Description automatically generated">
              <a:extLst>
                <a:ext uri="{FF2B5EF4-FFF2-40B4-BE49-F238E27FC236}">
                  <a16:creationId xmlns:a16="http://schemas.microsoft.com/office/drawing/2014/main" id="{7FE941D4-E5DF-4CE1-9931-271C7F37034C}"/>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730130" y="4892195"/>
              <a:ext cx="1169922" cy="287019"/>
            </a:xfrm>
            <a:prstGeom prst="rect">
              <a:avLst/>
            </a:prstGeom>
          </p:spPr>
        </p:pic>
        <p:pic>
          <p:nvPicPr>
            <p:cNvPr id="47" name="Picture 46" descr="A picture containing drawing&#10;&#10;Description automatically generated">
              <a:extLst>
                <a:ext uri="{FF2B5EF4-FFF2-40B4-BE49-F238E27FC236}">
                  <a16:creationId xmlns:a16="http://schemas.microsoft.com/office/drawing/2014/main" id="{43BB8E94-76A4-47CF-8418-E310A9F59CC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7730130" y="2191001"/>
              <a:ext cx="1313403" cy="522483"/>
            </a:xfrm>
            <a:prstGeom prst="rect">
              <a:avLst/>
            </a:prstGeom>
          </p:spPr>
        </p:pic>
        <p:pic>
          <p:nvPicPr>
            <p:cNvPr id="49" name="Picture 48" descr="A close up of a sign&#10;&#10;Description automatically generated">
              <a:extLst>
                <a:ext uri="{FF2B5EF4-FFF2-40B4-BE49-F238E27FC236}">
                  <a16:creationId xmlns:a16="http://schemas.microsoft.com/office/drawing/2014/main" id="{F64FDC94-1544-4C40-8137-FEF24F3EEDC2}"/>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676233" y="963040"/>
              <a:ext cx="1250287" cy="454300"/>
            </a:xfrm>
            <a:prstGeom prst="rect">
              <a:avLst/>
            </a:prstGeom>
          </p:spPr>
        </p:pic>
        <p:sp>
          <p:nvSpPr>
            <p:cNvPr id="50" name="TextBox 49">
              <a:extLst>
                <a:ext uri="{FF2B5EF4-FFF2-40B4-BE49-F238E27FC236}">
                  <a16:creationId xmlns:a16="http://schemas.microsoft.com/office/drawing/2014/main" id="{9CC25C28-FC19-4D45-985D-A3CA6D46C763}"/>
                </a:ext>
              </a:extLst>
            </p:cNvPr>
            <p:cNvSpPr txBox="1"/>
            <p:nvPr/>
          </p:nvSpPr>
          <p:spPr>
            <a:xfrm>
              <a:off x="7289235" y="442522"/>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1</a:t>
              </a:r>
            </a:p>
          </p:txBody>
        </p:sp>
        <p:sp>
          <p:nvSpPr>
            <p:cNvPr id="51" name="TextBox 50">
              <a:extLst>
                <a:ext uri="{FF2B5EF4-FFF2-40B4-BE49-F238E27FC236}">
                  <a16:creationId xmlns:a16="http://schemas.microsoft.com/office/drawing/2014/main" id="{77CB0165-ED7B-4D27-A17D-EE01EF122C1F}"/>
                </a:ext>
              </a:extLst>
            </p:cNvPr>
            <p:cNvSpPr txBox="1"/>
            <p:nvPr/>
          </p:nvSpPr>
          <p:spPr>
            <a:xfrm>
              <a:off x="7291542" y="985292"/>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2</a:t>
              </a:r>
            </a:p>
          </p:txBody>
        </p:sp>
        <p:sp>
          <p:nvSpPr>
            <p:cNvPr id="52" name="TextBox 51">
              <a:extLst>
                <a:ext uri="{FF2B5EF4-FFF2-40B4-BE49-F238E27FC236}">
                  <a16:creationId xmlns:a16="http://schemas.microsoft.com/office/drawing/2014/main" id="{A7248828-01EA-4B0B-B225-CBD3A0A5E742}"/>
                </a:ext>
              </a:extLst>
            </p:cNvPr>
            <p:cNvSpPr txBox="1"/>
            <p:nvPr/>
          </p:nvSpPr>
          <p:spPr>
            <a:xfrm>
              <a:off x="7292447" y="1651790"/>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3</a:t>
              </a:r>
            </a:p>
          </p:txBody>
        </p:sp>
        <p:sp>
          <p:nvSpPr>
            <p:cNvPr id="53" name="TextBox 52">
              <a:extLst>
                <a:ext uri="{FF2B5EF4-FFF2-40B4-BE49-F238E27FC236}">
                  <a16:creationId xmlns:a16="http://schemas.microsoft.com/office/drawing/2014/main" id="{8FC067A1-04DF-438E-B325-A1AD06A88E99}"/>
                </a:ext>
              </a:extLst>
            </p:cNvPr>
            <p:cNvSpPr txBox="1"/>
            <p:nvPr/>
          </p:nvSpPr>
          <p:spPr>
            <a:xfrm>
              <a:off x="7296620" y="2272144"/>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4</a:t>
              </a:r>
            </a:p>
          </p:txBody>
        </p:sp>
        <p:sp>
          <p:nvSpPr>
            <p:cNvPr id="54" name="TextBox 53">
              <a:extLst>
                <a:ext uri="{FF2B5EF4-FFF2-40B4-BE49-F238E27FC236}">
                  <a16:creationId xmlns:a16="http://schemas.microsoft.com/office/drawing/2014/main" id="{7E59A21E-9092-4C96-ADDE-A4A22DBD20FD}"/>
                </a:ext>
              </a:extLst>
            </p:cNvPr>
            <p:cNvSpPr txBox="1"/>
            <p:nvPr/>
          </p:nvSpPr>
          <p:spPr>
            <a:xfrm>
              <a:off x="7291893" y="2907958"/>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5</a:t>
              </a:r>
            </a:p>
          </p:txBody>
        </p:sp>
        <p:sp>
          <p:nvSpPr>
            <p:cNvPr id="55" name="TextBox 54">
              <a:extLst>
                <a:ext uri="{FF2B5EF4-FFF2-40B4-BE49-F238E27FC236}">
                  <a16:creationId xmlns:a16="http://schemas.microsoft.com/office/drawing/2014/main" id="{C00EBF69-E30C-42BE-A008-E3B0D689D6C9}"/>
                </a:ext>
              </a:extLst>
            </p:cNvPr>
            <p:cNvSpPr txBox="1"/>
            <p:nvPr/>
          </p:nvSpPr>
          <p:spPr>
            <a:xfrm>
              <a:off x="7285540" y="3558960"/>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6</a:t>
              </a:r>
            </a:p>
          </p:txBody>
        </p:sp>
        <p:sp>
          <p:nvSpPr>
            <p:cNvPr id="56" name="TextBox 55">
              <a:extLst>
                <a:ext uri="{FF2B5EF4-FFF2-40B4-BE49-F238E27FC236}">
                  <a16:creationId xmlns:a16="http://schemas.microsoft.com/office/drawing/2014/main" id="{96C0EC7F-6CB3-459E-99AD-9AD6F0EDAFDD}"/>
                </a:ext>
              </a:extLst>
            </p:cNvPr>
            <p:cNvSpPr txBox="1"/>
            <p:nvPr/>
          </p:nvSpPr>
          <p:spPr>
            <a:xfrm>
              <a:off x="7291909" y="4262527"/>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7</a:t>
              </a:r>
            </a:p>
          </p:txBody>
        </p:sp>
        <p:sp>
          <p:nvSpPr>
            <p:cNvPr id="57" name="TextBox 56">
              <a:extLst>
                <a:ext uri="{FF2B5EF4-FFF2-40B4-BE49-F238E27FC236}">
                  <a16:creationId xmlns:a16="http://schemas.microsoft.com/office/drawing/2014/main" id="{8157EA55-5D64-43CE-A46C-F1EF8FE1ACE1}"/>
                </a:ext>
              </a:extLst>
            </p:cNvPr>
            <p:cNvSpPr txBox="1"/>
            <p:nvPr/>
          </p:nvSpPr>
          <p:spPr>
            <a:xfrm>
              <a:off x="7285540" y="4864432"/>
              <a:ext cx="312906" cy="323165"/>
            </a:xfrm>
            <a:prstGeom prst="rect">
              <a:avLst/>
            </a:prstGeom>
            <a:noFill/>
          </p:spPr>
          <p:txBody>
            <a:bodyPr wrap="none" rtlCol="0">
              <a:spAutoFit/>
            </a:bodyPr>
            <a:lstStyle/>
            <a:p>
              <a:r>
                <a:rPr lang="en-GB" sz="1500">
                  <a:solidFill>
                    <a:schemeClr val="accent3"/>
                  </a:solidFill>
                  <a:latin typeface="Arial Black" panose="020B0A04020102020204" pitchFamily="34" charset="0"/>
                </a:rPr>
                <a:t>8</a:t>
              </a:r>
            </a:p>
          </p:txBody>
        </p:sp>
        <p:cxnSp>
          <p:nvCxnSpPr>
            <p:cNvPr id="59" name="Straight Connector 58">
              <a:extLst>
                <a:ext uri="{FF2B5EF4-FFF2-40B4-BE49-F238E27FC236}">
                  <a16:creationId xmlns:a16="http://schemas.microsoft.com/office/drawing/2014/main" id="{E011D99E-F568-438D-A216-39095EA87599}"/>
                </a:ext>
              </a:extLst>
            </p:cNvPr>
            <p:cNvCxnSpPr>
              <a:cxnSpLocks/>
            </p:cNvCxnSpPr>
            <p:nvPr/>
          </p:nvCxnSpPr>
          <p:spPr>
            <a:xfrm>
              <a:off x="7461170" y="913284"/>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0FCC1810-D80A-4702-9326-F3DAF7779A15}"/>
                </a:ext>
              </a:extLst>
            </p:cNvPr>
            <p:cNvCxnSpPr>
              <a:cxnSpLocks/>
            </p:cNvCxnSpPr>
            <p:nvPr/>
          </p:nvCxnSpPr>
          <p:spPr>
            <a:xfrm>
              <a:off x="7454817" y="1481173"/>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19C3C4C-313C-4F83-B3F1-2CAAAF09FD33}"/>
                </a:ext>
              </a:extLst>
            </p:cNvPr>
            <p:cNvCxnSpPr>
              <a:cxnSpLocks/>
            </p:cNvCxnSpPr>
            <p:nvPr/>
          </p:nvCxnSpPr>
          <p:spPr>
            <a:xfrm>
              <a:off x="7454817" y="2126569"/>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12C37019-EFF7-4CC9-868E-BA1906B5648F}"/>
                </a:ext>
              </a:extLst>
            </p:cNvPr>
            <p:cNvCxnSpPr>
              <a:cxnSpLocks/>
            </p:cNvCxnSpPr>
            <p:nvPr/>
          </p:nvCxnSpPr>
          <p:spPr>
            <a:xfrm>
              <a:off x="7454817" y="2713484"/>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7E09E26B-0FB5-427C-BAF9-74D52F7C8D3B}"/>
                </a:ext>
              </a:extLst>
            </p:cNvPr>
            <p:cNvCxnSpPr>
              <a:cxnSpLocks/>
            </p:cNvCxnSpPr>
            <p:nvPr/>
          </p:nvCxnSpPr>
          <p:spPr>
            <a:xfrm>
              <a:off x="7454817" y="3433564"/>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19F29D3-FE9E-4E92-BA85-DEFEC5DA9181}"/>
                </a:ext>
              </a:extLst>
            </p:cNvPr>
            <p:cNvCxnSpPr>
              <a:cxnSpLocks/>
            </p:cNvCxnSpPr>
            <p:nvPr/>
          </p:nvCxnSpPr>
          <p:spPr>
            <a:xfrm>
              <a:off x="7461170" y="4153644"/>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192F36AD-5237-4C10-9CB4-3D2BE1CA60A6}"/>
                </a:ext>
              </a:extLst>
            </p:cNvPr>
            <p:cNvCxnSpPr>
              <a:cxnSpLocks/>
            </p:cNvCxnSpPr>
            <p:nvPr/>
          </p:nvCxnSpPr>
          <p:spPr>
            <a:xfrm>
              <a:off x="7454817" y="4729708"/>
              <a:ext cx="1438882" cy="0"/>
            </a:xfrm>
            <a:prstGeom prst="line">
              <a:avLst/>
            </a:prstGeom>
            <a:ln>
              <a:prstDash val="lgDashDotDot"/>
            </a:ln>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1C6BD279-6272-4DD4-AD1F-5F6693DF5260}"/>
                </a:ext>
              </a:extLst>
            </p:cNvPr>
            <p:cNvSpPr txBox="1"/>
            <p:nvPr/>
          </p:nvSpPr>
          <p:spPr>
            <a:xfrm>
              <a:off x="4468323" y="862296"/>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1</a:t>
              </a:r>
            </a:p>
          </p:txBody>
        </p:sp>
        <p:sp>
          <p:nvSpPr>
            <p:cNvPr id="68" name="TextBox 67">
              <a:extLst>
                <a:ext uri="{FF2B5EF4-FFF2-40B4-BE49-F238E27FC236}">
                  <a16:creationId xmlns:a16="http://schemas.microsoft.com/office/drawing/2014/main" id="{73B69E90-05B5-4459-B3DB-57C2AA0B569C}"/>
                </a:ext>
              </a:extLst>
            </p:cNvPr>
            <p:cNvSpPr txBox="1"/>
            <p:nvPr/>
          </p:nvSpPr>
          <p:spPr>
            <a:xfrm>
              <a:off x="3662100" y="2797866"/>
              <a:ext cx="316390" cy="323165"/>
            </a:xfrm>
            <a:prstGeom prst="rect">
              <a:avLst/>
            </a:prstGeom>
            <a:noFill/>
            <a:effectLst>
              <a:outerShdw blurRad="50800" dist="38100" dir="2700000" algn="tl" rotWithShape="0">
                <a:prstClr val="black">
                  <a:alpha val="40000"/>
                </a:prstClr>
              </a:outerShdw>
            </a:effectLst>
          </p:spPr>
          <p:txBody>
            <a:bodyPr wrap="square" rtlCol="0">
              <a:spAutoFit/>
            </a:bodyPr>
            <a:lstStyle/>
            <a:p>
              <a:r>
                <a:rPr lang="en-GB" sz="1500">
                  <a:solidFill>
                    <a:schemeClr val="bg1"/>
                  </a:solidFill>
                  <a:latin typeface="Arial Black" panose="020B0A04020102020204" pitchFamily="34" charset="0"/>
                </a:rPr>
                <a:t>2</a:t>
              </a:r>
            </a:p>
          </p:txBody>
        </p:sp>
        <p:sp>
          <p:nvSpPr>
            <p:cNvPr id="69" name="TextBox 68">
              <a:extLst>
                <a:ext uri="{FF2B5EF4-FFF2-40B4-BE49-F238E27FC236}">
                  <a16:creationId xmlns:a16="http://schemas.microsoft.com/office/drawing/2014/main" id="{4189E48D-774D-4DA7-9988-B7680D33DE15}"/>
                </a:ext>
              </a:extLst>
            </p:cNvPr>
            <p:cNvSpPr txBox="1"/>
            <p:nvPr/>
          </p:nvSpPr>
          <p:spPr>
            <a:xfrm>
              <a:off x="4002170" y="3121031"/>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3</a:t>
              </a:r>
            </a:p>
          </p:txBody>
        </p:sp>
        <p:sp>
          <p:nvSpPr>
            <p:cNvPr id="70" name="TextBox 69">
              <a:extLst>
                <a:ext uri="{FF2B5EF4-FFF2-40B4-BE49-F238E27FC236}">
                  <a16:creationId xmlns:a16="http://schemas.microsoft.com/office/drawing/2014/main" id="{F0E79166-DDD0-41EF-8FB6-41B3C16B4882}"/>
                </a:ext>
              </a:extLst>
            </p:cNvPr>
            <p:cNvSpPr txBox="1"/>
            <p:nvPr/>
          </p:nvSpPr>
          <p:spPr>
            <a:xfrm>
              <a:off x="3856389" y="3649588"/>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4</a:t>
              </a:r>
            </a:p>
          </p:txBody>
        </p:sp>
        <p:sp>
          <p:nvSpPr>
            <p:cNvPr id="71" name="TextBox 70">
              <a:extLst>
                <a:ext uri="{FF2B5EF4-FFF2-40B4-BE49-F238E27FC236}">
                  <a16:creationId xmlns:a16="http://schemas.microsoft.com/office/drawing/2014/main" id="{6FBE1BD9-B203-42E5-9EFE-06FD706FB446}"/>
                </a:ext>
              </a:extLst>
            </p:cNvPr>
            <p:cNvSpPr txBox="1"/>
            <p:nvPr/>
          </p:nvSpPr>
          <p:spPr>
            <a:xfrm>
              <a:off x="3272423" y="3708851"/>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5</a:t>
              </a:r>
            </a:p>
          </p:txBody>
        </p:sp>
        <p:sp>
          <p:nvSpPr>
            <p:cNvPr id="72" name="TextBox 71">
              <a:extLst>
                <a:ext uri="{FF2B5EF4-FFF2-40B4-BE49-F238E27FC236}">
                  <a16:creationId xmlns:a16="http://schemas.microsoft.com/office/drawing/2014/main" id="{3CF1221D-7DB5-4D95-B412-3000A0161F0A}"/>
                </a:ext>
              </a:extLst>
            </p:cNvPr>
            <p:cNvSpPr txBox="1"/>
            <p:nvPr/>
          </p:nvSpPr>
          <p:spPr>
            <a:xfrm>
              <a:off x="2339752" y="4530222"/>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6</a:t>
              </a:r>
            </a:p>
          </p:txBody>
        </p:sp>
        <p:sp>
          <p:nvSpPr>
            <p:cNvPr id="73" name="TextBox 72">
              <a:extLst>
                <a:ext uri="{FF2B5EF4-FFF2-40B4-BE49-F238E27FC236}">
                  <a16:creationId xmlns:a16="http://schemas.microsoft.com/office/drawing/2014/main" id="{494839B0-8565-4E1D-908D-B3F055A4FA67}"/>
                </a:ext>
              </a:extLst>
            </p:cNvPr>
            <p:cNvSpPr txBox="1"/>
            <p:nvPr/>
          </p:nvSpPr>
          <p:spPr>
            <a:xfrm>
              <a:off x="5177883" y="1162130"/>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7</a:t>
              </a:r>
            </a:p>
          </p:txBody>
        </p:sp>
        <p:sp>
          <p:nvSpPr>
            <p:cNvPr id="74" name="TextBox 73">
              <a:extLst>
                <a:ext uri="{FF2B5EF4-FFF2-40B4-BE49-F238E27FC236}">
                  <a16:creationId xmlns:a16="http://schemas.microsoft.com/office/drawing/2014/main" id="{FC2D4147-9EB7-4E65-8FDD-5EF882DC2371}"/>
                </a:ext>
              </a:extLst>
            </p:cNvPr>
            <p:cNvSpPr txBox="1"/>
            <p:nvPr/>
          </p:nvSpPr>
          <p:spPr>
            <a:xfrm>
              <a:off x="4142962" y="3968978"/>
              <a:ext cx="312906" cy="323165"/>
            </a:xfrm>
            <a:prstGeom prst="rect">
              <a:avLst/>
            </a:prstGeom>
            <a:noFill/>
            <a:effectLst>
              <a:outerShdw blurRad="50800" dist="38100" dir="2700000" algn="tl" rotWithShape="0">
                <a:prstClr val="black">
                  <a:alpha val="40000"/>
                </a:prstClr>
              </a:outerShdw>
            </a:effectLst>
          </p:spPr>
          <p:txBody>
            <a:bodyPr wrap="none" rtlCol="0">
              <a:spAutoFit/>
            </a:bodyPr>
            <a:lstStyle/>
            <a:p>
              <a:r>
                <a:rPr lang="en-GB" sz="1500">
                  <a:solidFill>
                    <a:schemeClr val="bg1"/>
                  </a:solidFill>
                  <a:latin typeface="Arial Black" panose="020B0A04020102020204" pitchFamily="34" charset="0"/>
                </a:rPr>
                <a:t>8</a:t>
              </a:r>
            </a:p>
          </p:txBody>
        </p:sp>
      </p:grpSp>
      <p:sp>
        <p:nvSpPr>
          <p:cNvPr id="31" name="ZoneTexte 57">
            <a:extLst>
              <a:ext uri="{FF2B5EF4-FFF2-40B4-BE49-F238E27FC236}">
                <a16:creationId xmlns:a16="http://schemas.microsoft.com/office/drawing/2014/main" id="{49A193DC-8873-4D4B-AA80-D4A1F29BBA3D}"/>
              </a:ext>
            </a:extLst>
          </p:cNvPr>
          <p:cNvSpPr txBox="1"/>
          <p:nvPr/>
        </p:nvSpPr>
        <p:spPr>
          <a:xfrm>
            <a:off x="975650" y="1814753"/>
            <a:ext cx="1292094" cy="338554"/>
          </a:xfrm>
          <a:prstGeom prst="rect">
            <a:avLst/>
          </a:prstGeom>
          <a:noFill/>
        </p:spPr>
        <p:txBody>
          <a:bodyPr wrap="square" rtlCol="0">
            <a:spAutoFit/>
          </a:bodyPr>
          <a:lstStyle/>
          <a:p>
            <a:r>
              <a:rPr lang="en-US" sz="1600" b="1"/>
              <a:t>PARTNERS</a:t>
            </a:r>
            <a:endParaRPr lang="en-CH" sz="1600" b="1"/>
          </a:p>
        </p:txBody>
      </p:sp>
      <p:sp>
        <p:nvSpPr>
          <p:cNvPr id="32" name="ZoneTexte 58">
            <a:extLst>
              <a:ext uri="{FF2B5EF4-FFF2-40B4-BE49-F238E27FC236}">
                <a16:creationId xmlns:a16="http://schemas.microsoft.com/office/drawing/2014/main" id="{948395C3-068C-4D1C-A7FD-3706A0BA6027}"/>
              </a:ext>
            </a:extLst>
          </p:cNvPr>
          <p:cNvSpPr txBox="1"/>
          <p:nvPr/>
        </p:nvSpPr>
        <p:spPr>
          <a:xfrm>
            <a:off x="971600" y="2079788"/>
            <a:ext cx="1671407" cy="338554"/>
          </a:xfrm>
          <a:prstGeom prst="rect">
            <a:avLst/>
          </a:prstGeom>
          <a:noFill/>
        </p:spPr>
        <p:txBody>
          <a:bodyPr wrap="square" rtlCol="0">
            <a:spAutoFit/>
          </a:bodyPr>
          <a:lstStyle/>
          <a:p>
            <a:r>
              <a:rPr lang="en-US" sz="1600">
                <a:solidFill>
                  <a:schemeClr val="accent1"/>
                </a:solidFill>
              </a:rPr>
              <a:t>Main markets</a:t>
            </a:r>
            <a:endParaRPr lang="en-CH" sz="1600">
              <a:solidFill>
                <a:schemeClr val="accent1"/>
              </a:solidFill>
            </a:endParaRPr>
          </a:p>
        </p:txBody>
      </p:sp>
      <p:sp>
        <p:nvSpPr>
          <p:cNvPr id="19" name="Espace réservé du texte 2">
            <a:extLst>
              <a:ext uri="{FF2B5EF4-FFF2-40B4-BE49-F238E27FC236}">
                <a16:creationId xmlns:a16="http://schemas.microsoft.com/office/drawing/2014/main" id="{1924B9FC-0C43-431F-9435-D89316217162}"/>
              </a:ext>
            </a:extLst>
          </p:cNvPr>
          <p:cNvSpPr>
            <a:spLocks noGrp="1"/>
          </p:cNvSpPr>
          <p:nvPr>
            <p:ph type="body" sz="quarter" idx="14"/>
          </p:nvPr>
        </p:nvSpPr>
        <p:spPr>
          <a:xfrm>
            <a:off x="304800" y="1000112"/>
            <a:ext cx="3695696" cy="240000"/>
          </a:xfrm>
        </p:spPr>
        <p:txBody>
          <a:bodyPr/>
          <a:lstStyle/>
          <a:p>
            <a:r>
              <a:rPr lang="en-US"/>
              <a:t>OUR ALLIANCE</a:t>
            </a:r>
            <a:endParaRPr lang="en-CH"/>
          </a:p>
        </p:txBody>
      </p:sp>
      <p:sp>
        <p:nvSpPr>
          <p:cNvPr id="20" name="Titre 3">
            <a:extLst>
              <a:ext uri="{FF2B5EF4-FFF2-40B4-BE49-F238E27FC236}">
                <a16:creationId xmlns:a16="http://schemas.microsoft.com/office/drawing/2014/main" id="{F2CFAEF3-DE54-44B5-A818-D434EF955BD9}"/>
              </a:ext>
            </a:extLst>
          </p:cNvPr>
          <p:cNvSpPr>
            <a:spLocks noGrp="1"/>
          </p:cNvSpPr>
          <p:nvPr>
            <p:ph type="title"/>
          </p:nvPr>
        </p:nvSpPr>
        <p:spPr>
          <a:xfrm>
            <a:off x="304800" y="428608"/>
            <a:ext cx="7053282" cy="395946"/>
          </a:xfrm>
        </p:spPr>
        <p:txBody>
          <a:bodyPr/>
          <a:lstStyle/>
          <a:p>
            <a:r>
              <a:rPr lang="en-US"/>
              <a:t>ABOUT EURAPCO</a:t>
            </a:r>
            <a:endParaRPr lang="en-CH"/>
          </a:p>
        </p:txBody>
      </p:sp>
    </p:spTree>
    <p:extLst>
      <p:ext uri="{BB962C8B-B14F-4D97-AF65-F5344CB8AC3E}">
        <p14:creationId xmlns:p14="http://schemas.microsoft.com/office/powerpoint/2010/main" val="10242485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descr="Map&#10;&#10;Description automatically generated">
            <a:extLst>
              <a:ext uri="{FF2B5EF4-FFF2-40B4-BE49-F238E27FC236}">
                <a16:creationId xmlns:a16="http://schemas.microsoft.com/office/drawing/2014/main" id="{3C32C25D-D50D-4E43-8BA6-B3C0C989E331}"/>
              </a:ext>
            </a:extLst>
          </p:cNvPr>
          <p:cNvPicPr>
            <a:picLocks noChangeAspect="1"/>
          </p:cNvPicPr>
          <p:nvPr/>
        </p:nvPicPr>
        <p:blipFill>
          <a:blip r:embed="rId2"/>
          <a:stretch>
            <a:fillRect/>
          </a:stretch>
        </p:blipFill>
        <p:spPr>
          <a:xfrm>
            <a:off x="2052816" y="247242"/>
            <a:ext cx="5667792" cy="4807581"/>
          </a:xfrm>
          <a:prstGeom prst="rect">
            <a:avLst/>
          </a:prstGeom>
        </p:spPr>
      </p:pic>
      <p:sp>
        <p:nvSpPr>
          <p:cNvPr id="2" name="Slide Number Placeholder 1">
            <a:extLst>
              <a:ext uri="{FF2B5EF4-FFF2-40B4-BE49-F238E27FC236}">
                <a16:creationId xmlns:a16="http://schemas.microsoft.com/office/drawing/2014/main" id="{890CA8D3-31F8-41D7-A234-824B75D8C6D8}"/>
              </a:ext>
            </a:extLst>
          </p:cNvPr>
          <p:cNvSpPr>
            <a:spLocks noGrp="1"/>
          </p:cNvSpPr>
          <p:nvPr>
            <p:ph type="sldNum" sz="quarter" idx="12"/>
          </p:nvPr>
        </p:nvSpPr>
        <p:spPr/>
        <p:txBody>
          <a:bodyPr/>
          <a:lstStyle/>
          <a:p>
            <a:fld id="{9F44263B-4BB4-4024-9C57-402943B0A867}" type="slidenum">
              <a:rPr lang="de-CH" smtClean="0"/>
              <a:pPr/>
              <a:t>11</a:t>
            </a:fld>
            <a:endParaRPr lang="de-CH"/>
          </a:p>
        </p:txBody>
      </p:sp>
      <p:sp>
        <p:nvSpPr>
          <p:cNvPr id="38" name="ZoneTexte 37">
            <a:extLst>
              <a:ext uri="{FF2B5EF4-FFF2-40B4-BE49-F238E27FC236}">
                <a16:creationId xmlns:a16="http://schemas.microsoft.com/office/drawing/2014/main" id="{3B94E2EB-7880-4784-9FA4-8FEEBCD7FB93}"/>
              </a:ext>
            </a:extLst>
          </p:cNvPr>
          <p:cNvSpPr txBox="1"/>
          <p:nvPr/>
        </p:nvSpPr>
        <p:spPr>
          <a:xfrm>
            <a:off x="304800" y="1609915"/>
            <a:ext cx="2827041" cy="1215717"/>
          </a:xfrm>
          <a:prstGeom prst="rect">
            <a:avLst/>
          </a:prstGeom>
          <a:noFill/>
        </p:spPr>
        <p:txBody>
          <a:bodyPr wrap="square" lIns="91440" tIns="45720" rIns="91440" bIns="45720" rtlCol="0" anchor="t">
            <a:spAutoFit/>
          </a:bodyPr>
          <a:lstStyle/>
          <a:p>
            <a:r>
              <a:rPr lang="en-US" sz="1200" b="1" err="1"/>
              <a:t>Eurapco</a:t>
            </a:r>
            <a:r>
              <a:rPr lang="en-US" sz="1200" b="1"/>
              <a:t> is active in a total of </a:t>
            </a:r>
            <a:r>
              <a:rPr lang="en-US" sz="4800" b="1">
                <a:solidFill>
                  <a:srgbClr val="00A6F7"/>
                </a:solidFill>
                <a:latin typeface="Arial Black"/>
              </a:rPr>
              <a:t>15</a:t>
            </a:r>
            <a:r>
              <a:rPr lang="en-US" sz="2800">
                <a:solidFill>
                  <a:srgbClr val="00A6F7"/>
                </a:solidFill>
              </a:rPr>
              <a:t> </a:t>
            </a:r>
          </a:p>
          <a:p>
            <a:r>
              <a:rPr lang="en-US" sz="1100" b="1">
                <a:solidFill>
                  <a:srgbClr val="00A6F7"/>
                </a:solidFill>
              </a:rPr>
              <a:t>COUNTRIES</a:t>
            </a:r>
            <a:endParaRPr lang="en-CH" sz="1100" b="1">
              <a:solidFill>
                <a:srgbClr val="00A6F7"/>
              </a:solidFill>
            </a:endParaRPr>
          </a:p>
        </p:txBody>
      </p:sp>
      <p:sp>
        <p:nvSpPr>
          <p:cNvPr id="39" name="ZoneTexte 38">
            <a:extLst>
              <a:ext uri="{FF2B5EF4-FFF2-40B4-BE49-F238E27FC236}">
                <a16:creationId xmlns:a16="http://schemas.microsoft.com/office/drawing/2014/main" id="{45275486-6941-42AC-A153-0908674FE62B}"/>
              </a:ext>
            </a:extLst>
          </p:cNvPr>
          <p:cNvSpPr txBox="1"/>
          <p:nvPr/>
        </p:nvSpPr>
        <p:spPr>
          <a:xfrm>
            <a:off x="539552" y="3354005"/>
            <a:ext cx="1292617" cy="987130"/>
          </a:xfrm>
          <a:prstGeom prst="rect">
            <a:avLst/>
          </a:prstGeom>
          <a:noFill/>
        </p:spPr>
        <p:txBody>
          <a:bodyPr wrap="square" lIns="91440" tIns="45720" rIns="91440" bIns="45720" rtlCol="0" anchor="t">
            <a:spAutoFit/>
          </a:bodyPr>
          <a:lstStyle/>
          <a:p>
            <a:pPr marL="171450" indent="-171450">
              <a:lnSpc>
                <a:spcPct val="150000"/>
              </a:lnSpc>
              <a:buClr>
                <a:srgbClr val="00A6F7"/>
              </a:buClr>
              <a:buFont typeface="Wingdings" panose="05000000000000000000" pitchFamily="2" charset="2"/>
              <a:buChar char="§"/>
            </a:pPr>
            <a:r>
              <a:rPr lang="en-US" sz="1000"/>
              <a:t>Australia</a:t>
            </a:r>
          </a:p>
          <a:p>
            <a:pPr marL="171450" indent="-171450">
              <a:lnSpc>
                <a:spcPct val="150000"/>
              </a:lnSpc>
              <a:buClr>
                <a:srgbClr val="00A6F7"/>
              </a:buClr>
              <a:buFont typeface="Wingdings" panose="05000000000000000000" pitchFamily="2" charset="2"/>
              <a:buChar char="§"/>
            </a:pPr>
            <a:r>
              <a:rPr lang="en-US" sz="1000"/>
              <a:t>Canada</a:t>
            </a:r>
            <a:endParaRPr lang="en-US" sz="1000">
              <a:cs typeface="Arial"/>
            </a:endParaRPr>
          </a:p>
          <a:p>
            <a:pPr marL="171450" indent="-171450">
              <a:lnSpc>
                <a:spcPct val="150000"/>
              </a:lnSpc>
              <a:buClr>
                <a:srgbClr val="00A6F7"/>
              </a:buClr>
              <a:buFont typeface="Wingdings" panose="05000000000000000000" pitchFamily="2" charset="2"/>
              <a:buChar char="§"/>
            </a:pPr>
            <a:r>
              <a:rPr lang="en-US" sz="1000"/>
              <a:t>Chile</a:t>
            </a:r>
            <a:endParaRPr lang="en-US" sz="1000">
              <a:cs typeface="Arial"/>
            </a:endParaRPr>
          </a:p>
          <a:p>
            <a:pPr marL="171450" indent="-171450">
              <a:lnSpc>
                <a:spcPct val="150000"/>
              </a:lnSpc>
              <a:buClr>
                <a:srgbClr val="00A6F7"/>
              </a:buClr>
              <a:buFont typeface="Wingdings" panose="05000000000000000000" pitchFamily="2" charset="2"/>
              <a:buChar char="§"/>
            </a:pPr>
            <a:r>
              <a:rPr lang="en-US" sz="1000"/>
              <a:t>USA</a:t>
            </a:r>
          </a:p>
        </p:txBody>
      </p:sp>
      <p:sp>
        <p:nvSpPr>
          <p:cNvPr id="40" name="ZoneTexte 39">
            <a:extLst>
              <a:ext uri="{FF2B5EF4-FFF2-40B4-BE49-F238E27FC236}">
                <a16:creationId xmlns:a16="http://schemas.microsoft.com/office/drawing/2014/main" id="{C425D3C7-5B8F-4104-9006-30CB97BDA0CF}"/>
              </a:ext>
            </a:extLst>
          </p:cNvPr>
          <p:cNvSpPr txBox="1"/>
          <p:nvPr/>
        </p:nvSpPr>
        <p:spPr>
          <a:xfrm>
            <a:off x="395536" y="3098437"/>
            <a:ext cx="1944216" cy="261610"/>
          </a:xfrm>
          <a:prstGeom prst="rect">
            <a:avLst/>
          </a:prstGeom>
          <a:noFill/>
        </p:spPr>
        <p:txBody>
          <a:bodyPr wrap="square" rtlCol="0">
            <a:spAutoFit/>
          </a:bodyPr>
          <a:lstStyle/>
          <a:p>
            <a:r>
              <a:rPr lang="en-US" sz="1100" b="1"/>
              <a:t>In Europe but also in</a:t>
            </a:r>
            <a:endParaRPr lang="en-CH" sz="1100" b="1"/>
          </a:p>
        </p:txBody>
      </p:sp>
      <p:sp>
        <p:nvSpPr>
          <p:cNvPr id="33" name="Espace réservé du texte 2">
            <a:extLst>
              <a:ext uri="{FF2B5EF4-FFF2-40B4-BE49-F238E27FC236}">
                <a16:creationId xmlns:a16="http://schemas.microsoft.com/office/drawing/2014/main" id="{60239C64-5260-44CC-A4BC-E99D22DDE1C8}"/>
              </a:ext>
            </a:extLst>
          </p:cNvPr>
          <p:cNvSpPr>
            <a:spLocks noGrp="1"/>
          </p:cNvSpPr>
          <p:nvPr>
            <p:ph type="body" sz="quarter" idx="14"/>
          </p:nvPr>
        </p:nvSpPr>
        <p:spPr>
          <a:xfrm>
            <a:off x="304800" y="1000112"/>
            <a:ext cx="3695696" cy="240000"/>
          </a:xfrm>
        </p:spPr>
        <p:txBody>
          <a:bodyPr/>
          <a:lstStyle/>
          <a:p>
            <a:r>
              <a:rPr lang="en-US"/>
              <a:t>OUR ALLIANCE</a:t>
            </a:r>
            <a:endParaRPr lang="en-CH"/>
          </a:p>
        </p:txBody>
      </p:sp>
      <p:sp>
        <p:nvSpPr>
          <p:cNvPr id="34" name="Titre 3">
            <a:extLst>
              <a:ext uri="{FF2B5EF4-FFF2-40B4-BE49-F238E27FC236}">
                <a16:creationId xmlns:a16="http://schemas.microsoft.com/office/drawing/2014/main" id="{BF04D33A-4CCC-4DC0-B300-35C73A484809}"/>
              </a:ext>
            </a:extLst>
          </p:cNvPr>
          <p:cNvSpPr>
            <a:spLocks noGrp="1"/>
          </p:cNvSpPr>
          <p:nvPr>
            <p:ph type="title"/>
          </p:nvPr>
        </p:nvSpPr>
        <p:spPr>
          <a:xfrm>
            <a:off x="304800" y="428608"/>
            <a:ext cx="7053282" cy="395946"/>
          </a:xfrm>
        </p:spPr>
        <p:txBody>
          <a:bodyPr/>
          <a:lstStyle/>
          <a:p>
            <a:r>
              <a:rPr lang="en-US"/>
              <a:t>ABOUT EURAPCO</a:t>
            </a:r>
            <a:endParaRPr lang="en-CH"/>
          </a:p>
        </p:txBody>
      </p:sp>
      <p:pic>
        <p:nvPicPr>
          <p:cNvPr id="4" name="Picture 4" descr="A picture containing table&#10;&#10;Description automatically generated">
            <a:extLst>
              <a:ext uri="{FF2B5EF4-FFF2-40B4-BE49-F238E27FC236}">
                <a16:creationId xmlns:a16="http://schemas.microsoft.com/office/drawing/2014/main" id="{74EDB5BA-7BC5-48C6-A7C1-BD5E515092D0}"/>
              </a:ext>
            </a:extLst>
          </p:cNvPr>
          <p:cNvPicPr>
            <a:picLocks noChangeAspect="1"/>
          </p:cNvPicPr>
          <p:nvPr/>
        </p:nvPicPr>
        <p:blipFill rotWithShape="1">
          <a:blip r:embed="rId3"/>
          <a:srcRect r="6542" b="155"/>
          <a:stretch/>
        </p:blipFill>
        <p:spPr>
          <a:xfrm>
            <a:off x="6671363" y="114630"/>
            <a:ext cx="2475005" cy="5304062"/>
          </a:xfrm>
          <a:prstGeom prst="rect">
            <a:avLst/>
          </a:prstGeom>
        </p:spPr>
      </p:pic>
    </p:spTree>
    <p:extLst>
      <p:ext uri="{BB962C8B-B14F-4D97-AF65-F5344CB8AC3E}">
        <p14:creationId xmlns:p14="http://schemas.microsoft.com/office/powerpoint/2010/main" val="399285527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14">
            <a:extLst>
              <a:ext uri="{FF2B5EF4-FFF2-40B4-BE49-F238E27FC236}">
                <a16:creationId xmlns:a16="http://schemas.microsoft.com/office/drawing/2014/main" id="{05C09699-DEB2-4615-A76B-06D7075FA5FA}"/>
              </a:ext>
            </a:extLst>
          </p:cNvPr>
          <p:cNvSpPr>
            <a:spLocks noGrp="1"/>
          </p:cNvSpPr>
          <p:nvPr>
            <p:ph type="body" sz="quarter" idx="13"/>
          </p:nvPr>
        </p:nvSpPr>
        <p:spPr/>
        <p:txBody>
          <a:bodyPr/>
          <a:lstStyle/>
          <a:p>
            <a:r>
              <a:rPr lang="en-GB"/>
              <a:t>EURAPCO GOVERNANCE</a:t>
            </a:r>
          </a:p>
        </p:txBody>
      </p:sp>
      <p:sp>
        <p:nvSpPr>
          <p:cNvPr id="16" name="Text Placeholder 15">
            <a:extLst>
              <a:ext uri="{FF2B5EF4-FFF2-40B4-BE49-F238E27FC236}">
                <a16:creationId xmlns:a16="http://schemas.microsoft.com/office/drawing/2014/main" id="{F8885E93-57CB-4880-80A6-5170108D2791}"/>
              </a:ext>
            </a:extLst>
          </p:cNvPr>
          <p:cNvSpPr>
            <a:spLocks noGrp="1"/>
          </p:cNvSpPr>
          <p:nvPr>
            <p:ph type="body" sz="quarter" idx="14"/>
          </p:nvPr>
        </p:nvSpPr>
        <p:spPr/>
        <p:txBody>
          <a:bodyPr/>
          <a:lstStyle/>
          <a:p>
            <a:r>
              <a:rPr lang="en-GB"/>
              <a:t>02</a:t>
            </a:r>
          </a:p>
        </p:txBody>
      </p:sp>
      <p:sp>
        <p:nvSpPr>
          <p:cNvPr id="2" name="Slide Number Placeholder 1">
            <a:extLst>
              <a:ext uri="{FF2B5EF4-FFF2-40B4-BE49-F238E27FC236}">
                <a16:creationId xmlns:a16="http://schemas.microsoft.com/office/drawing/2014/main" id="{F8CAEA2F-A348-4559-B5B1-BB9739006A4E}"/>
              </a:ext>
            </a:extLst>
          </p:cNvPr>
          <p:cNvSpPr>
            <a:spLocks noGrp="1"/>
          </p:cNvSpPr>
          <p:nvPr>
            <p:ph type="sldNum" sz="quarter" idx="4294967295"/>
          </p:nvPr>
        </p:nvSpPr>
        <p:spPr>
          <a:xfrm>
            <a:off x="7010400" y="5495925"/>
            <a:ext cx="2133600" cy="180975"/>
          </a:xfrm>
          <a:prstGeom prst="rect">
            <a:avLst/>
          </a:prstGeom>
        </p:spPr>
        <p:txBody>
          <a:bodyPr/>
          <a:lstStyle/>
          <a:p>
            <a:fld id="{9F44263B-4BB4-4024-9C57-402943B0A867}" type="slidenum">
              <a:rPr lang="de-CH" smtClean="0"/>
              <a:pPr/>
              <a:t>12</a:t>
            </a:fld>
            <a:endParaRPr lang="de-CH"/>
          </a:p>
        </p:txBody>
      </p:sp>
    </p:spTree>
    <p:extLst>
      <p:ext uri="{BB962C8B-B14F-4D97-AF65-F5344CB8AC3E}">
        <p14:creationId xmlns:p14="http://schemas.microsoft.com/office/powerpoint/2010/main" val="41129033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7803FB3-82CB-4E64-8DBA-B5BADB7D6ABF}"/>
              </a:ext>
            </a:extLst>
          </p:cNvPr>
          <p:cNvSpPr>
            <a:spLocks noGrp="1"/>
          </p:cNvSpPr>
          <p:nvPr>
            <p:ph type="sldNum" sz="quarter" idx="12"/>
          </p:nvPr>
        </p:nvSpPr>
        <p:spPr/>
        <p:txBody>
          <a:bodyPr/>
          <a:lstStyle/>
          <a:p>
            <a:fld id="{9F44263B-4BB4-4024-9C57-402943B0A867}" type="slidenum">
              <a:rPr lang="de-CH" smtClean="0"/>
              <a:pPr/>
              <a:t>13</a:t>
            </a:fld>
            <a:endParaRPr lang="de-CH"/>
          </a:p>
        </p:txBody>
      </p:sp>
      <p:sp>
        <p:nvSpPr>
          <p:cNvPr id="15" name="Espace réservé du texte 3">
            <a:extLst>
              <a:ext uri="{FF2B5EF4-FFF2-40B4-BE49-F238E27FC236}">
                <a16:creationId xmlns:a16="http://schemas.microsoft.com/office/drawing/2014/main" id="{EB7D50F4-88B4-42FB-91E3-6F58649D6524}"/>
              </a:ext>
            </a:extLst>
          </p:cNvPr>
          <p:cNvSpPr>
            <a:spLocks noGrp="1"/>
          </p:cNvSpPr>
          <p:nvPr>
            <p:ph type="body" sz="quarter" idx="14"/>
          </p:nvPr>
        </p:nvSpPr>
        <p:spPr>
          <a:xfrm>
            <a:off x="304800" y="1000112"/>
            <a:ext cx="3695696" cy="240000"/>
          </a:xfrm>
        </p:spPr>
        <p:txBody>
          <a:bodyPr/>
          <a:lstStyle/>
          <a:p>
            <a:r>
              <a:rPr lang="en-US"/>
              <a:t>EURAPCO BOARD</a:t>
            </a:r>
            <a:endParaRPr lang="en-CH"/>
          </a:p>
        </p:txBody>
      </p:sp>
      <p:sp>
        <p:nvSpPr>
          <p:cNvPr id="16" name="Titre 4">
            <a:extLst>
              <a:ext uri="{FF2B5EF4-FFF2-40B4-BE49-F238E27FC236}">
                <a16:creationId xmlns:a16="http://schemas.microsoft.com/office/drawing/2014/main" id="{2A07F138-C458-41FA-A1F6-28E19FDC8549}"/>
              </a:ext>
            </a:extLst>
          </p:cNvPr>
          <p:cNvSpPr>
            <a:spLocks noGrp="1"/>
          </p:cNvSpPr>
          <p:nvPr>
            <p:ph type="title"/>
          </p:nvPr>
        </p:nvSpPr>
        <p:spPr>
          <a:xfrm>
            <a:off x="304800" y="389852"/>
            <a:ext cx="5635352" cy="395946"/>
          </a:xfrm>
        </p:spPr>
        <p:txBody>
          <a:bodyPr/>
          <a:lstStyle/>
          <a:p>
            <a:r>
              <a:rPr lang="en-US"/>
              <a:t>EURAPCO GOVERNANCE</a:t>
            </a:r>
            <a:endParaRPr lang="en-CH"/>
          </a:p>
        </p:txBody>
      </p:sp>
      <p:pic>
        <p:nvPicPr>
          <p:cNvPr id="17" name="Picture 2" descr="Build Care board of directors Juha Koponen - Elaproof">
            <a:extLst>
              <a:ext uri="{FF2B5EF4-FFF2-40B4-BE49-F238E27FC236}">
                <a16:creationId xmlns:a16="http://schemas.microsoft.com/office/drawing/2014/main" id="{B8C1718C-B66A-4910-9E8F-98357CF68688}"/>
              </a:ext>
            </a:extLst>
          </p:cNvPr>
          <p:cNvPicPr>
            <a:picLocks noChangeAspect="1" noChangeArrowheads="1"/>
          </p:cNvPicPr>
          <p:nvPr/>
        </p:nvPicPr>
        <p:blipFill>
          <a:blip r:embed="rId2" cstate="print">
            <a:grayscl/>
            <a:lum bright="20000"/>
          </a:blip>
          <a:srcRect l="23077" r="17862" b="42308"/>
          <a:stretch>
            <a:fillRect/>
          </a:stretch>
        </p:blipFill>
        <p:spPr bwMode="auto">
          <a:xfrm>
            <a:off x="5147124" y="3422986"/>
            <a:ext cx="886614" cy="886614"/>
          </a:xfrm>
          <a:prstGeom prst="ellipse">
            <a:avLst/>
          </a:prstGeom>
          <a:ln w="3175" cap="rnd">
            <a:noFill/>
          </a:ln>
          <a:effectLst>
            <a:outerShdw blurRad="50800" dist="38100" dir="2700000" algn="tl" rotWithShape="0">
              <a:prstClr val="black">
                <a:alpha val="40000"/>
              </a:prstClr>
            </a:outerShdw>
          </a:effectLst>
        </p:spPr>
      </p:pic>
      <p:pic>
        <p:nvPicPr>
          <p:cNvPr id="18" name="Image 13">
            <a:extLst>
              <a:ext uri="{FF2B5EF4-FFF2-40B4-BE49-F238E27FC236}">
                <a16:creationId xmlns:a16="http://schemas.microsoft.com/office/drawing/2014/main" id="{9FEE8DDA-84F0-46E5-B65B-548930DB1868}"/>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a:ext>
            </a:extLst>
          </a:blip>
          <a:srcRect l="1179" t="5071" r="2385" b="12631"/>
          <a:stretch/>
        </p:blipFill>
        <p:spPr>
          <a:xfrm>
            <a:off x="1398608" y="1548777"/>
            <a:ext cx="854642" cy="886615"/>
          </a:xfrm>
          <a:prstGeom prst="ellipse">
            <a:avLst/>
          </a:prstGeom>
          <a:ln w="3175" cap="rnd">
            <a:noFill/>
          </a:ln>
          <a:effectLst>
            <a:outerShdw blurRad="50800" dist="38100" dir="2700000" algn="tl" rotWithShape="0">
              <a:prstClr val="black">
                <a:alpha val="40000"/>
              </a:prstClr>
            </a:outerShdw>
          </a:effectLst>
        </p:spPr>
      </p:pic>
      <p:sp>
        <p:nvSpPr>
          <p:cNvPr id="19" name="ZoneTexte 14">
            <a:extLst>
              <a:ext uri="{FF2B5EF4-FFF2-40B4-BE49-F238E27FC236}">
                <a16:creationId xmlns:a16="http://schemas.microsoft.com/office/drawing/2014/main" id="{31176AAF-291D-442E-ADB0-500C53A6B659}"/>
              </a:ext>
            </a:extLst>
          </p:cNvPr>
          <p:cNvSpPr txBox="1"/>
          <p:nvPr/>
        </p:nvSpPr>
        <p:spPr>
          <a:xfrm>
            <a:off x="6423492" y="2456339"/>
            <a:ext cx="1692184" cy="600164"/>
          </a:xfrm>
          <a:prstGeom prst="rect">
            <a:avLst/>
          </a:prstGeom>
          <a:noFill/>
        </p:spPr>
        <p:txBody>
          <a:bodyPr wrap="square" rtlCol="0">
            <a:spAutoFit/>
          </a:bodyPr>
          <a:lstStyle/>
          <a:p>
            <a:pPr algn="ctr"/>
            <a:r>
              <a:rPr lang="en-US" sz="1200" b="1" dirty="0">
                <a:solidFill>
                  <a:schemeClr val="accent3"/>
                </a:solidFill>
              </a:rPr>
              <a:t>Luca Filippone</a:t>
            </a:r>
          </a:p>
          <a:p>
            <a:pPr algn="ctr"/>
            <a:endParaRPr lang="en-US" sz="300" b="1" dirty="0">
              <a:solidFill>
                <a:schemeClr val="accent3"/>
              </a:solidFill>
            </a:endParaRPr>
          </a:p>
          <a:p>
            <a:pPr algn="ctr"/>
            <a:r>
              <a:rPr lang="en-US" sz="900" i="1" dirty="0"/>
              <a:t>General Manager of Reale Mutua</a:t>
            </a:r>
            <a:endParaRPr lang="en-CH" sz="900" i="1" dirty="0"/>
          </a:p>
        </p:txBody>
      </p:sp>
      <p:sp>
        <p:nvSpPr>
          <p:cNvPr id="21" name="ZoneTexte 16">
            <a:extLst>
              <a:ext uri="{FF2B5EF4-FFF2-40B4-BE49-F238E27FC236}">
                <a16:creationId xmlns:a16="http://schemas.microsoft.com/office/drawing/2014/main" id="{7ECF986B-A4DD-41E3-AC2D-0FB327B6C3FC}"/>
              </a:ext>
            </a:extLst>
          </p:cNvPr>
          <p:cNvSpPr txBox="1"/>
          <p:nvPr/>
        </p:nvSpPr>
        <p:spPr>
          <a:xfrm>
            <a:off x="4485510" y="2440950"/>
            <a:ext cx="1915453" cy="615553"/>
          </a:xfrm>
          <a:prstGeom prst="rect">
            <a:avLst/>
          </a:prstGeom>
          <a:noFill/>
        </p:spPr>
        <p:txBody>
          <a:bodyPr wrap="square" lIns="91440" tIns="45720" rIns="91440" bIns="45720" rtlCol="0" anchor="t">
            <a:spAutoFit/>
          </a:bodyPr>
          <a:lstStyle/>
          <a:p>
            <a:pPr marL="3175" marR="0" lvl="0" indent="0" algn="ctr" defTabSz="914400" rtl="0" eaLnBrk="1" fontAlgn="auto" latinLnBrk="0" hangingPunct="1">
              <a:lnSpc>
                <a:spcPct val="100000"/>
              </a:lnSpc>
              <a:spcBef>
                <a:spcPts val="595"/>
              </a:spcBef>
              <a:spcAft>
                <a:spcPts val="0"/>
              </a:spcAft>
              <a:buClrTx/>
              <a:buSzTx/>
              <a:buFontTx/>
              <a:buNone/>
              <a:tabLst/>
              <a:defRPr/>
            </a:pPr>
            <a:r>
              <a:rPr kumimoji="0" lang="en-US" sz="1200" b="1" i="0" u="none" strike="noStrike" kern="1200" cap="none" spc="0" normalizeH="0" baseline="0" noProof="0" dirty="0">
                <a:ln>
                  <a:noFill/>
                </a:ln>
                <a:solidFill>
                  <a:srgbClr val="00A6F7"/>
                </a:solidFill>
                <a:effectLst/>
                <a:uLnTx/>
                <a:uFillTx/>
                <a:latin typeface="Arial"/>
                <a:ea typeface="+mn-ea"/>
                <a:cs typeface="Arial"/>
              </a:rPr>
              <a:t>Bianca Tetteroo</a:t>
            </a:r>
            <a:endParaRPr lang="en-US" sz="300" b="1" dirty="0">
              <a:solidFill>
                <a:schemeClr val="accent3"/>
              </a:solidFill>
            </a:endParaRPr>
          </a:p>
          <a:p>
            <a:pPr algn="ctr"/>
            <a:endParaRPr lang="en-US" sz="300" dirty="0"/>
          </a:p>
          <a:p>
            <a:pPr algn="ctr"/>
            <a:r>
              <a:rPr lang="en-US" sz="900" i="1"/>
              <a:t>Chair </a:t>
            </a:r>
            <a:r>
              <a:rPr lang="en-US" sz="900" i="1" dirty="0"/>
              <a:t>of the Executive Board of Achmea</a:t>
            </a:r>
            <a:endParaRPr lang="en-CH" sz="900" i="1" dirty="0"/>
          </a:p>
        </p:txBody>
      </p:sp>
      <p:sp>
        <p:nvSpPr>
          <p:cNvPr id="23" name="ZoneTexte 18">
            <a:extLst>
              <a:ext uri="{FF2B5EF4-FFF2-40B4-BE49-F238E27FC236}">
                <a16:creationId xmlns:a16="http://schemas.microsoft.com/office/drawing/2014/main" id="{7DDFBE7E-E0A4-43D4-B8FD-6ACD0EEF7D35}"/>
              </a:ext>
            </a:extLst>
          </p:cNvPr>
          <p:cNvSpPr txBox="1"/>
          <p:nvPr/>
        </p:nvSpPr>
        <p:spPr>
          <a:xfrm>
            <a:off x="855830" y="2424831"/>
            <a:ext cx="1915453" cy="600164"/>
          </a:xfrm>
          <a:prstGeom prst="rect">
            <a:avLst/>
          </a:prstGeom>
          <a:noFill/>
        </p:spPr>
        <p:txBody>
          <a:bodyPr wrap="square" rtlCol="0">
            <a:spAutoFit/>
          </a:bodyPr>
          <a:lstStyle/>
          <a:p>
            <a:pPr algn="ctr"/>
            <a:r>
              <a:rPr lang="en-US" sz="1200" b="1" dirty="0">
                <a:solidFill>
                  <a:schemeClr val="accent3"/>
                </a:solidFill>
              </a:rPr>
              <a:t>Oliver Schoeller</a:t>
            </a:r>
          </a:p>
          <a:p>
            <a:pPr algn="ctr"/>
            <a:endParaRPr lang="en-US" sz="300" b="1" dirty="0">
              <a:solidFill>
                <a:schemeClr val="accent3"/>
              </a:solidFill>
            </a:endParaRPr>
          </a:p>
          <a:p>
            <a:pPr algn="ctr"/>
            <a:r>
              <a:rPr lang="en-US" sz="900" i="1" dirty="0"/>
              <a:t>CEO of Gothaer Group and Chairman of the Eurapco Alliance</a:t>
            </a:r>
            <a:endParaRPr lang="en-CH" sz="900" i="1" dirty="0"/>
          </a:p>
        </p:txBody>
      </p:sp>
      <p:sp>
        <p:nvSpPr>
          <p:cNvPr id="24" name="ZoneTexte 20">
            <a:extLst>
              <a:ext uri="{FF2B5EF4-FFF2-40B4-BE49-F238E27FC236}">
                <a16:creationId xmlns:a16="http://schemas.microsoft.com/office/drawing/2014/main" id="{84D4B5DC-7758-480B-B1D1-1B9ACEF39A14}"/>
              </a:ext>
            </a:extLst>
          </p:cNvPr>
          <p:cNvSpPr txBox="1"/>
          <p:nvPr/>
        </p:nvSpPr>
        <p:spPr>
          <a:xfrm>
            <a:off x="885567" y="4287763"/>
            <a:ext cx="1915453" cy="600164"/>
          </a:xfrm>
          <a:prstGeom prst="rect">
            <a:avLst/>
          </a:prstGeom>
          <a:noFill/>
        </p:spPr>
        <p:txBody>
          <a:bodyPr wrap="square" rtlCol="0">
            <a:spAutoFit/>
          </a:bodyPr>
          <a:lstStyle/>
          <a:p>
            <a:pPr algn="ctr"/>
            <a:r>
              <a:rPr lang="en-US" sz="1200" b="1">
                <a:solidFill>
                  <a:schemeClr val="accent3"/>
                </a:solidFill>
              </a:rPr>
              <a:t>Thierry Derez</a:t>
            </a:r>
          </a:p>
          <a:p>
            <a:pPr algn="ctr"/>
            <a:endParaRPr lang="en-US" sz="300" b="1">
              <a:solidFill>
                <a:schemeClr val="accent3"/>
              </a:solidFill>
            </a:endParaRPr>
          </a:p>
          <a:p>
            <a:pPr algn="ctr"/>
            <a:r>
              <a:rPr lang="en-US" sz="900" i="1"/>
              <a:t>Chairman and CEO of </a:t>
            </a:r>
            <a:r>
              <a:rPr lang="en-US" sz="900" i="1" err="1"/>
              <a:t>Covéa</a:t>
            </a:r>
            <a:r>
              <a:rPr lang="en-US" sz="900" i="1"/>
              <a:t> Group</a:t>
            </a:r>
            <a:endParaRPr lang="en-CH" sz="900" i="1"/>
          </a:p>
        </p:txBody>
      </p:sp>
      <p:sp>
        <p:nvSpPr>
          <p:cNvPr id="25" name="ZoneTexte 19">
            <a:extLst>
              <a:ext uri="{FF2B5EF4-FFF2-40B4-BE49-F238E27FC236}">
                <a16:creationId xmlns:a16="http://schemas.microsoft.com/office/drawing/2014/main" id="{169B6FCD-C38A-4FA8-8155-29865BBB5E86}"/>
              </a:ext>
            </a:extLst>
          </p:cNvPr>
          <p:cNvSpPr txBox="1"/>
          <p:nvPr/>
        </p:nvSpPr>
        <p:spPr>
          <a:xfrm>
            <a:off x="2714530" y="4287255"/>
            <a:ext cx="1915453" cy="461665"/>
          </a:xfrm>
          <a:prstGeom prst="rect">
            <a:avLst/>
          </a:prstGeom>
          <a:noFill/>
        </p:spPr>
        <p:txBody>
          <a:bodyPr wrap="square" rtlCol="0">
            <a:spAutoFit/>
          </a:bodyPr>
          <a:lstStyle/>
          <a:p>
            <a:pPr algn="ctr"/>
            <a:r>
              <a:rPr lang="en-US" sz="1200" b="1">
                <a:solidFill>
                  <a:schemeClr val="accent3"/>
                </a:solidFill>
              </a:rPr>
              <a:t>Ignacio Eyries</a:t>
            </a:r>
          </a:p>
          <a:p>
            <a:pPr algn="ctr"/>
            <a:endParaRPr lang="en-US" sz="300" b="1">
              <a:solidFill>
                <a:schemeClr val="accent3"/>
              </a:solidFill>
            </a:endParaRPr>
          </a:p>
          <a:p>
            <a:pPr algn="ctr"/>
            <a:r>
              <a:rPr lang="en-US" sz="900" i="1"/>
              <a:t>General Manager of Caser</a:t>
            </a:r>
            <a:endParaRPr lang="en-CH" sz="900" i="1"/>
          </a:p>
        </p:txBody>
      </p:sp>
      <p:sp>
        <p:nvSpPr>
          <p:cNvPr id="26" name="ZoneTexte 21">
            <a:extLst>
              <a:ext uri="{FF2B5EF4-FFF2-40B4-BE49-F238E27FC236}">
                <a16:creationId xmlns:a16="http://schemas.microsoft.com/office/drawing/2014/main" id="{7C997F24-F4F3-4445-9F7F-B63D40EC3ACD}"/>
              </a:ext>
            </a:extLst>
          </p:cNvPr>
          <p:cNvSpPr txBox="1"/>
          <p:nvPr/>
        </p:nvSpPr>
        <p:spPr>
          <a:xfrm>
            <a:off x="4557975" y="4291573"/>
            <a:ext cx="1915453" cy="461665"/>
          </a:xfrm>
          <a:prstGeom prst="rect">
            <a:avLst/>
          </a:prstGeom>
          <a:noFill/>
        </p:spPr>
        <p:txBody>
          <a:bodyPr wrap="square" rtlCol="0">
            <a:spAutoFit/>
          </a:bodyPr>
          <a:lstStyle/>
          <a:p>
            <a:pPr algn="ctr"/>
            <a:r>
              <a:rPr lang="en-US" sz="1200" b="1" dirty="0">
                <a:solidFill>
                  <a:schemeClr val="accent3"/>
                </a:solidFill>
              </a:rPr>
              <a:t>Juha Koponen</a:t>
            </a:r>
          </a:p>
          <a:p>
            <a:pPr algn="ctr"/>
            <a:endParaRPr lang="en-US" sz="300" b="1" dirty="0">
              <a:solidFill>
                <a:schemeClr val="accent3"/>
              </a:solidFill>
            </a:endParaRPr>
          </a:p>
          <a:p>
            <a:pPr algn="ctr"/>
            <a:r>
              <a:rPr lang="en-US" sz="900" i="1" dirty="0"/>
              <a:t>CEO of LocalTapiola</a:t>
            </a:r>
            <a:endParaRPr lang="en-CH" sz="900" i="1" dirty="0"/>
          </a:p>
        </p:txBody>
      </p:sp>
      <p:pic>
        <p:nvPicPr>
          <p:cNvPr id="27" name="Picture 4" descr="Luca Filippone | Reale Foundation">
            <a:extLst>
              <a:ext uri="{FF2B5EF4-FFF2-40B4-BE49-F238E27FC236}">
                <a16:creationId xmlns:a16="http://schemas.microsoft.com/office/drawing/2014/main" id="{DE87B6A0-4C0F-4E38-8D79-EDB99568F9CB}"/>
              </a:ext>
            </a:extLst>
          </p:cNvPr>
          <p:cNvPicPr>
            <a:picLocks noChangeAspect="1" noChangeArrowheads="1"/>
          </p:cNvPicPr>
          <p:nvPr/>
        </p:nvPicPr>
        <p:blipFill rotWithShape="1">
          <a:blip r:embed="rId5" cstate="print">
            <a:extLst>
              <a:ext uri="{BEBA8EAE-BF5A-486C-A8C5-ECC9F3942E4B}">
                <a14:imgProps xmlns:a14="http://schemas.microsoft.com/office/drawing/2010/main">
                  <a14:imgLayer r:embed="rId6">
                    <a14:imgEffect>
                      <a14:saturation sat="0"/>
                    </a14:imgEffect>
                  </a14:imgLayer>
                </a14:imgProps>
              </a:ext>
              <a:ext uri="{28A0092B-C50C-407E-A947-70E740481C1C}">
                <a14:useLocalDpi xmlns:a14="http://schemas.microsoft.com/office/drawing/2010/main"/>
              </a:ext>
            </a:extLst>
          </a:blip>
          <a:srcRect l="33332" t="-506" r="27527" b="40976"/>
          <a:stretch/>
        </p:blipFill>
        <p:spPr bwMode="auto">
          <a:xfrm>
            <a:off x="6787630" y="1580252"/>
            <a:ext cx="854642" cy="867060"/>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1" name="Picture 12" descr="Scor/Covéa : La réplique de Thierry Derez - News Assurances Pro">
            <a:extLst>
              <a:ext uri="{FF2B5EF4-FFF2-40B4-BE49-F238E27FC236}">
                <a16:creationId xmlns:a16="http://schemas.microsoft.com/office/drawing/2014/main" id="{D6FA5C9D-F571-41B6-BE9F-A983B364756E}"/>
              </a:ext>
            </a:extLst>
          </p:cNvPr>
          <p:cNvPicPr>
            <a:picLocks noChangeAspect="1" noChangeArrowheads="1"/>
          </p:cNvPicPr>
          <p:nvPr/>
        </p:nvPicPr>
        <p:blipFill rotWithShape="1">
          <a:blip r:embed="rId7" cstate="print">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a:ext>
            </a:extLst>
          </a:blip>
          <a:srcRect l="14114" r="30628" b="452"/>
          <a:stretch/>
        </p:blipFill>
        <p:spPr bwMode="auto">
          <a:xfrm>
            <a:off x="1429236" y="3428144"/>
            <a:ext cx="854643" cy="859111"/>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2" name="Picture 14" descr="Ignacio Eyries, el hombre clave en la venta de Caser">
            <a:extLst>
              <a:ext uri="{FF2B5EF4-FFF2-40B4-BE49-F238E27FC236}">
                <a16:creationId xmlns:a16="http://schemas.microsoft.com/office/drawing/2014/main" id="{D7AA1E8B-0865-4AE3-9B5A-94D97853DEE4}"/>
              </a:ext>
            </a:extLst>
          </p:cNvPr>
          <p:cNvPicPr>
            <a:picLocks noChangeAspect="1" noChangeArrowheads="1"/>
          </p:cNvPicPr>
          <p:nvPr/>
        </p:nvPicPr>
        <p:blipFill rotWithShape="1">
          <a:blip r:embed="rId9" cstate="print">
            <a:extLst>
              <a:ext uri="{BEBA8EAE-BF5A-486C-A8C5-ECC9F3942E4B}">
                <a14:imgProps xmlns:a14="http://schemas.microsoft.com/office/drawing/2010/main">
                  <a14:imgLayer r:embed="rId10">
                    <a14:imgEffect>
                      <a14:saturation sat="0"/>
                    </a14:imgEffect>
                    <a14:imgEffect>
                      <a14:brightnessContrast bright="20000" contrast="-20000"/>
                    </a14:imgEffect>
                  </a14:imgLayer>
                </a14:imgProps>
              </a:ext>
              <a:ext uri="{28A0092B-C50C-407E-A947-70E740481C1C}">
                <a14:useLocalDpi xmlns:a14="http://schemas.microsoft.com/office/drawing/2010/main"/>
              </a:ext>
            </a:extLst>
          </a:blip>
          <a:srcRect l="20335" t="124" r="28126" b="4858"/>
          <a:stretch/>
        </p:blipFill>
        <p:spPr bwMode="auto">
          <a:xfrm>
            <a:off x="3166900" y="3414391"/>
            <a:ext cx="873934" cy="886615"/>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5" name="Picture 5">
            <a:extLst>
              <a:ext uri="{FF2B5EF4-FFF2-40B4-BE49-F238E27FC236}">
                <a16:creationId xmlns:a16="http://schemas.microsoft.com/office/drawing/2014/main" id="{D23998BD-BE38-4B80-A727-6EEB52D4DA92}"/>
              </a:ext>
            </a:extLst>
          </p:cNvPr>
          <p:cNvPicPr>
            <a:picLocks noChangeAspect="1"/>
          </p:cNvPicPr>
          <p:nvPr/>
        </p:nvPicPr>
        <p:blipFill>
          <a:blip r:embed="rId11"/>
          <a:stretch>
            <a:fillRect/>
          </a:stretch>
        </p:blipFill>
        <p:spPr>
          <a:xfrm>
            <a:off x="3126430" y="1532478"/>
            <a:ext cx="1000295" cy="990600"/>
          </a:xfrm>
          <a:prstGeom prst="rect">
            <a:avLst/>
          </a:prstGeom>
        </p:spPr>
      </p:pic>
      <p:sp>
        <p:nvSpPr>
          <p:cNvPr id="33" name="ZoneTexte 16">
            <a:extLst>
              <a:ext uri="{FF2B5EF4-FFF2-40B4-BE49-F238E27FC236}">
                <a16:creationId xmlns:a16="http://schemas.microsoft.com/office/drawing/2014/main" id="{6BDD993E-6CC3-4DC5-A8DC-68356BA8C7A9}"/>
              </a:ext>
            </a:extLst>
          </p:cNvPr>
          <p:cNvSpPr txBox="1"/>
          <p:nvPr/>
        </p:nvSpPr>
        <p:spPr>
          <a:xfrm>
            <a:off x="2670670" y="2456459"/>
            <a:ext cx="1915453" cy="461665"/>
          </a:xfrm>
          <a:prstGeom prst="rect">
            <a:avLst/>
          </a:prstGeom>
          <a:noFill/>
        </p:spPr>
        <p:txBody>
          <a:bodyPr wrap="square" lIns="91440" tIns="45720" rIns="91440" bIns="45720" rtlCol="0" anchor="t">
            <a:spAutoFit/>
          </a:bodyPr>
          <a:lstStyle/>
          <a:p>
            <a:pPr algn="ctr"/>
            <a:r>
              <a:rPr lang="en-US" sz="1200" b="1" dirty="0">
                <a:solidFill>
                  <a:schemeClr val="accent3"/>
                </a:solidFill>
              </a:rPr>
              <a:t>Michèle </a:t>
            </a:r>
            <a:r>
              <a:rPr lang="en-US" sz="1200" b="1" dirty="0" err="1">
                <a:solidFill>
                  <a:schemeClr val="accent3"/>
                </a:solidFill>
              </a:rPr>
              <a:t>Rodoni</a:t>
            </a:r>
            <a:endParaRPr lang="en-US" dirty="0">
              <a:solidFill>
                <a:schemeClr val="accent3"/>
              </a:solidFill>
            </a:endParaRPr>
          </a:p>
          <a:p>
            <a:pPr algn="ctr"/>
            <a:endParaRPr lang="en-US" sz="300" b="1" dirty="0">
              <a:solidFill>
                <a:schemeClr val="accent3"/>
              </a:solidFill>
            </a:endParaRPr>
          </a:p>
          <a:p>
            <a:pPr algn="ctr"/>
            <a:r>
              <a:rPr lang="en-US" sz="900" i="1" dirty="0"/>
              <a:t>CEO of La Mobilière</a:t>
            </a:r>
            <a:endParaRPr lang="en-CH" dirty="0"/>
          </a:p>
        </p:txBody>
      </p:sp>
      <p:pic>
        <p:nvPicPr>
          <p:cNvPr id="28" name="Picture 27" descr="A picture containing person, person, smiling, posing&#10;&#10;Description automatically generated">
            <a:extLst>
              <a:ext uri="{FF2B5EF4-FFF2-40B4-BE49-F238E27FC236}">
                <a16:creationId xmlns:a16="http://schemas.microsoft.com/office/drawing/2014/main" id="{79B3EAC8-908A-49FB-8121-69D7372986C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020279" y="1608246"/>
            <a:ext cx="868444" cy="868444"/>
          </a:xfrm>
          <a:prstGeom prst="flowChartConnector">
            <a:avLst/>
          </a:prstGeom>
        </p:spPr>
      </p:pic>
      <p:pic>
        <p:nvPicPr>
          <p:cNvPr id="20" name="Picture 19" descr="A person with blonde hair&#10;&#10;Description automatically generated with low confidence">
            <a:extLst>
              <a:ext uri="{FF2B5EF4-FFF2-40B4-BE49-F238E27FC236}">
                <a16:creationId xmlns:a16="http://schemas.microsoft.com/office/drawing/2014/main" id="{000E3B1B-6581-7596-4DCB-04BC199575B6}"/>
              </a:ext>
            </a:extLst>
          </p:cNvPr>
          <p:cNvPicPr>
            <a:picLocks noChangeAspect="1"/>
          </p:cNvPicPr>
          <p:nvPr/>
        </p:nvPicPr>
        <p:blipFill rotWithShape="1">
          <a:blip r:embed="rId13" cstate="print">
            <a:extLst>
              <a:ext uri="{BEBA8EAE-BF5A-486C-A8C5-ECC9F3942E4B}">
                <a14:imgProps xmlns:a14="http://schemas.microsoft.com/office/drawing/2010/main">
                  <a14:imgLayer r:embed="rId14">
                    <a14:imgEffect>
                      <a14:saturation sat="0"/>
                    </a14:imgEffect>
                  </a14:imgLayer>
                </a14:imgProps>
              </a:ext>
              <a:ext uri="{28A0092B-C50C-407E-A947-70E740481C1C}">
                <a14:useLocalDpi xmlns:a14="http://schemas.microsoft.com/office/drawing/2010/main" val="0"/>
              </a:ext>
            </a:extLst>
          </a:blip>
          <a:srcRect l="6782" r="6782"/>
          <a:stretch/>
        </p:blipFill>
        <p:spPr>
          <a:xfrm>
            <a:off x="6940858" y="3544297"/>
            <a:ext cx="885600" cy="885600"/>
          </a:xfrm>
          <a:prstGeom prst="ellipse">
            <a:avLst/>
          </a:prstGeom>
          <a:effectLst>
            <a:outerShdw blurRad="50800" dist="38100" algn="l" rotWithShape="0">
              <a:prstClr val="black">
                <a:alpha val="40000"/>
              </a:prstClr>
            </a:outerShdw>
          </a:effectLst>
        </p:spPr>
      </p:pic>
      <p:sp>
        <p:nvSpPr>
          <p:cNvPr id="22" name="ZoneTexte 21">
            <a:extLst>
              <a:ext uri="{FF2B5EF4-FFF2-40B4-BE49-F238E27FC236}">
                <a16:creationId xmlns:a16="http://schemas.microsoft.com/office/drawing/2014/main" id="{854C9A6F-CB8F-26A4-9EC6-5004B4307E11}"/>
              </a:ext>
            </a:extLst>
          </p:cNvPr>
          <p:cNvSpPr txBox="1"/>
          <p:nvPr/>
        </p:nvSpPr>
        <p:spPr>
          <a:xfrm>
            <a:off x="6474588" y="4490609"/>
            <a:ext cx="1915453" cy="461665"/>
          </a:xfrm>
          <a:prstGeom prst="rect">
            <a:avLst/>
          </a:prstGeom>
          <a:noFill/>
        </p:spPr>
        <p:txBody>
          <a:bodyPr wrap="square" rtlCol="0">
            <a:spAutoFit/>
          </a:bodyPr>
          <a:lstStyle/>
          <a:p>
            <a:pPr algn="ctr"/>
            <a:r>
              <a:rPr lang="en-US" sz="1200" b="1" dirty="0">
                <a:solidFill>
                  <a:schemeClr val="accent3"/>
                </a:solidFill>
                <a:latin typeface="+mj-lt"/>
              </a:rPr>
              <a:t>Malin Rylander-Leijon</a:t>
            </a:r>
          </a:p>
          <a:p>
            <a:pPr algn="ctr"/>
            <a:endParaRPr lang="en-US" sz="300" b="1" dirty="0">
              <a:solidFill>
                <a:schemeClr val="accent3"/>
              </a:solidFill>
              <a:latin typeface="+mj-lt"/>
            </a:endParaRPr>
          </a:p>
          <a:p>
            <a:pPr algn="ctr"/>
            <a:r>
              <a:rPr lang="en-US" sz="900" i="1" dirty="0">
                <a:latin typeface="+mj-lt"/>
              </a:rPr>
              <a:t>CEO of Länsförsäkringar </a:t>
            </a:r>
            <a:endParaRPr lang="en-CH" sz="900" i="1" dirty="0">
              <a:latin typeface="+mj-lt"/>
            </a:endParaRPr>
          </a:p>
        </p:txBody>
      </p:sp>
    </p:spTree>
    <p:extLst>
      <p:ext uri="{BB962C8B-B14F-4D97-AF65-F5344CB8AC3E}">
        <p14:creationId xmlns:p14="http://schemas.microsoft.com/office/powerpoint/2010/main" val="3514918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F3BCC93E-A054-4CB9-870C-C3971F9C38F6}"/>
              </a:ext>
            </a:extLst>
          </p:cNvPr>
          <p:cNvSpPr>
            <a:spLocks noGrp="1"/>
          </p:cNvSpPr>
          <p:nvPr>
            <p:ph type="body" sz="quarter" idx="13"/>
          </p:nvPr>
        </p:nvSpPr>
        <p:spPr/>
        <p:txBody>
          <a:bodyPr/>
          <a:lstStyle/>
          <a:p>
            <a:r>
              <a:rPr lang="en-GB"/>
              <a:t>EURAPCO TEAM</a:t>
            </a:r>
          </a:p>
        </p:txBody>
      </p:sp>
      <p:sp>
        <p:nvSpPr>
          <p:cNvPr id="7" name="Text Placeholder 6">
            <a:extLst>
              <a:ext uri="{FF2B5EF4-FFF2-40B4-BE49-F238E27FC236}">
                <a16:creationId xmlns:a16="http://schemas.microsoft.com/office/drawing/2014/main" id="{4F6FFFCB-0D3F-4452-BA18-2D5F672C4DAA}"/>
              </a:ext>
            </a:extLst>
          </p:cNvPr>
          <p:cNvSpPr>
            <a:spLocks noGrp="1"/>
          </p:cNvSpPr>
          <p:nvPr>
            <p:ph type="body" sz="quarter" idx="14"/>
          </p:nvPr>
        </p:nvSpPr>
        <p:spPr/>
        <p:txBody>
          <a:bodyPr/>
          <a:lstStyle/>
          <a:p>
            <a:r>
              <a:rPr lang="en-GB"/>
              <a:t>03</a:t>
            </a:r>
          </a:p>
        </p:txBody>
      </p:sp>
      <p:sp>
        <p:nvSpPr>
          <p:cNvPr id="2" name="Slide Number Placeholder 1">
            <a:extLst>
              <a:ext uri="{FF2B5EF4-FFF2-40B4-BE49-F238E27FC236}">
                <a16:creationId xmlns:a16="http://schemas.microsoft.com/office/drawing/2014/main" id="{E3CB5D61-D224-4307-9A69-8F030239A981}"/>
              </a:ext>
            </a:extLst>
          </p:cNvPr>
          <p:cNvSpPr>
            <a:spLocks noGrp="1"/>
          </p:cNvSpPr>
          <p:nvPr>
            <p:ph type="sldNum" sz="quarter" idx="4294967295"/>
          </p:nvPr>
        </p:nvSpPr>
        <p:spPr>
          <a:xfrm>
            <a:off x="7010400" y="5495925"/>
            <a:ext cx="2133600" cy="180975"/>
          </a:xfrm>
          <a:prstGeom prst="rect">
            <a:avLst/>
          </a:prstGeom>
        </p:spPr>
        <p:txBody>
          <a:bodyPr/>
          <a:lstStyle/>
          <a:p>
            <a:fld id="{9F44263B-4BB4-4024-9C57-402943B0A867}" type="slidenum">
              <a:rPr lang="de-CH" smtClean="0"/>
              <a:pPr/>
              <a:t>14</a:t>
            </a:fld>
            <a:endParaRPr lang="de-CH"/>
          </a:p>
        </p:txBody>
      </p:sp>
    </p:spTree>
    <p:extLst>
      <p:ext uri="{BB962C8B-B14F-4D97-AF65-F5344CB8AC3E}">
        <p14:creationId xmlns:p14="http://schemas.microsoft.com/office/powerpoint/2010/main" val="261346158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4" descr="Anton - bw">
            <a:extLst>
              <a:ext uri="{FF2B5EF4-FFF2-40B4-BE49-F238E27FC236}">
                <a16:creationId xmlns:a16="http://schemas.microsoft.com/office/drawing/2014/main" id="{891040FE-9E0C-47C6-AA47-EB44F8A773A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00192" y="3695201"/>
            <a:ext cx="779853" cy="807864"/>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7" name="ZoneTexte 11">
            <a:extLst>
              <a:ext uri="{FF2B5EF4-FFF2-40B4-BE49-F238E27FC236}">
                <a16:creationId xmlns:a16="http://schemas.microsoft.com/office/drawing/2014/main" id="{AFDF4FF3-B16A-4F96-A385-073F44CC23D4}"/>
              </a:ext>
            </a:extLst>
          </p:cNvPr>
          <p:cNvSpPr txBox="1"/>
          <p:nvPr/>
        </p:nvSpPr>
        <p:spPr>
          <a:xfrm>
            <a:off x="7092681" y="3837155"/>
            <a:ext cx="1838512" cy="584775"/>
          </a:xfrm>
          <a:prstGeom prst="rect">
            <a:avLst/>
          </a:prstGeom>
          <a:noFill/>
        </p:spPr>
        <p:txBody>
          <a:bodyPr wrap="square" rtlCol="0">
            <a:spAutoFit/>
          </a:bodyPr>
          <a:lstStyle/>
          <a:p>
            <a:r>
              <a:rPr lang="en-US" sz="1400" b="1" dirty="0">
                <a:solidFill>
                  <a:schemeClr val="accent3"/>
                </a:solidFill>
              </a:rPr>
              <a:t>Anton Peeters</a:t>
            </a:r>
          </a:p>
          <a:p>
            <a:r>
              <a:rPr lang="en-US" sz="900" i="1" dirty="0"/>
              <a:t>Sr. </a:t>
            </a:r>
            <a:r>
              <a:rPr lang="en-US" sz="900" i="1" dirty="0" err="1"/>
              <a:t>Programme</a:t>
            </a:r>
            <a:r>
              <a:rPr lang="en-US" sz="900" i="1" dirty="0"/>
              <a:t> Manager Eurapco Academy </a:t>
            </a:r>
          </a:p>
        </p:txBody>
      </p:sp>
      <p:sp>
        <p:nvSpPr>
          <p:cNvPr id="3" name="Slide Number Placeholder 2">
            <a:extLst>
              <a:ext uri="{FF2B5EF4-FFF2-40B4-BE49-F238E27FC236}">
                <a16:creationId xmlns:a16="http://schemas.microsoft.com/office/drawing/2014/main" id="{DF2ACE65-0801-444D-822F-53DD67E08D4E}"/>
              </a:ext>
            </a:extLst>
          </p:cNvPr>
          <p:cNvSpPr>
            <a:spLocks noGrp="1"/>
          </p:cNvSpPr>
          <p:nvPr>
            <p:ph type="sldNum" sz="quarter" idx="12"/>
          </p:nvPr>
        </p:nvSpPr>
        <p:spPr/>
        <p:txBody>
          <a:bodyPr/>
          <a:lstStyle/>
          <a:p>
            <a:fld id="{9F44263B-4BB4-4024-9C57-402943B0A867}" type="slidenum">
              <a:rPr lang="de-CH" smtClean="0"/>
              <a:pPr/>
              <a:t>15</a:t>
            </a:fld>
            <a:endParaRPr lang="de-CH"/>
          </a:p>
        </p:txBody>
      </p:sp>
      <p:sp>
        <p:nvSpPr>
          <p:cNvPr id="6" name="Titre 3">
            <a:extLst>
              <a:ext uri="{FF2B5EF4-FFF2-40B4-BE49-F238E27FC236}">
                <a16:creationId xmlns:a16="http://schemas.microsoft.com/office/drawing/2014/main" id="{065A3893-4C28-40F0-A593-86375E699082}"/>
              </a:ext>
            </a:extLst>
          </p:cNvPr>
          <p:cNvSpPr>
            <a:spLocks noGrp="1"/>
          </p:cNvSpPr>
          <p:nvPr>
            <p:ph type="title"/>
          </p:nvPr>
        </p:nvSpPr>
        <p:spPr>
          <a:xfrm>
            <a:off x="304800" y="428608"/>
            <a:ext cx="7053282" cy="395946"/>
          </a:xfrm>
        </p:spPr>
        <p:txBody>
          <a:bodyPr/>
          <a:lstStyle/>
          <a:p>
            <a:r>
              <a:rPr lang="en-US"/>
              <a:t>EURAPCO TEAM</a:t>
            </a:r>
            <a:endParaRPr lang="en-CH"/>
          </a:p>
        </p:txBody>
      </p:sp>
      <p:pic>
        <p:nvPicPr>
          <p:cNvPr id="14" name="Picture 6" descr="frederich">
            <a:extLst>
              <a:ext uri="{FF2B5EF4-FFF2-40B4-BE49-F238E27FC236}">
                <a16:creationId xmlns:a16="http://schemas.microsoft.com/office/drawing/2014/main" id="{477339AA-1E8A-4AE0-9AA5-D98687A1B8BC}"/>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27452" y="3699304"/>
            <a:ext cx="812637" cy="812637"/>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5" name="ZoneTexte 10">
            <a:extLst>
              <a:ext uri="{FF2B5EF4-FFF2-40B4-BE49-F238E27FC236}">
                <a16:creationId xmlns:a16="http://schemas.microsoft.com/office/drawing/2014/main" id="{0C74DDFF-2B00-49F8-97A4-F2B0A4C40D0C}"/>
              </a:ext>
            </a:extLst>
          </p:cNvPr>
          <p:cNvSpPr txBox="1"/>
          <p:nvPr/>
        </p:nvSpPr>
        <p:spPr>
          <a:xfrm>
            <a:off x="1312097" y="3849091"/>
            <a:ext cx="2448272" cy="446276"/>
          </a:xfrm>
          <a:prstGeom prst="rect">
            <a:avLst/>
          </a:prstGeom>
          <a:noFill/>
        </p:spPr>
        <p:txBody>
          <a:bodyPr wrap="square" rtlCol="0">
            <a:spAutoFit/>
          </a:bodyPr>
          <a:lstStyle/>
          <a:p>
            <a:r>
              <a:rPr lang="en-US" sz="1400" b="1">
                <a:solidFill>
                  <a:schemeClr val="accent3"/>
                </a:solidFill>
              </a:rPr>
              <a:t>Frederik </a:t>
            </a:r>
            <a:r>
              <a:rPr lang="en-US" sz="1400" b="1" err="1">
                <a:solidFill>
                  <a:schemeClr val="accent3"/>
                </a:solidFill>
              </a:rPr>
              <a:t>Fernhout</a:t>
            </a:r>
            <a:endParaRPr lang="en-US" sz="1400" b="1">
              <a:solidFill>
                <a:schemeClr val="accent3"/>
              </a:solidFill>
            </a:endParaRPr>
          </a:p>
          <a:p>
            <a:r>
              <a:rPr lang="en-US" sz="900" i="1"/>
              <a:t>Head of Business Development</a:t>
            </a:r>
            <a:endParaRPr lang="en-CH" sz="900" i="1"/>
          </a:p>
        </p:txBody>
      </p:sp>
      <p:pic>
        <p:nvPicPr>
          <p:cNvPr id="16" name="Picture 8" descr="Ivna-Lippa">
            <a:extLst>
              <a:ext uri="{FF2B5EF4-FFF2-40B4-BE49-F238E27FC236}">
                <a16:creationId xmlns:a16="http://schemas.microsoft.com/office/drawing/2014/main" id="{1D3CA572-35D1-4127-AC75-97586A0459D4}"/>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471331" y="3701046"/>
            <a:ext cx="812638" cy="812638"/>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7" name="ZoneTexte 13">
            <a:extLst>
              <a:ext uri="{FF2B5EF4-FFF2-40B4-BE49-F238E27FC236}">
                <a16:creationId xmlns:a16="http://schemas.microsoft.com/office/drawing/2014/main" id="{A59C9F9C-DEFD-4541-A554-300465937C35}"/>
              </a:ext>
            </a:extLst>
          </p:cNvPr>
          <p:cNvSpPr txBox="1"/>
          <p:nvPr/>
        </p:nvSpPr>
        <p:spPr>
          <a:xfrm>
            <a:off x="4312666" y="3837155"/>
            <a:ext cx="1901535" cy="584775"/>
          </a:xfrm>
          <a:prstGeom prst="rect">
            <a:avLst/>
          </a:prstGeom>
          <a:noFill/>
        </p:spPr>
        <p:txBody>
          <a:bodyPr wrap="square" rtlCol="0">
            <a:spAutoFit/>
          </a:bodyPr>
          <a:lstStyle/>
          <a:p>
            <a:r>
              <a:rPr lang="en-US" sz="1400" b="1">
                <a:solidFill>
                  <a:schemeClr val="accent3"/>
                </a:solidFill>
              </a:rPr>
              <a:t>Ivan </a:t>
            </a:r>
            <a:r>
              <a:rPr lang="en-US" sz="1400" b="1" err="1">
                <a:solidFill>
                  <a:schemeClr val="accent3"/>
                </a:solidFill>
              </a:rPr>
              <a:t>Lippa</a:t>
            </a:r>
            <a:endParaRPr lang="en-US" sz="1400" b="1">
              <a:solidFill>
                <a:schemeClr val="accent3"/>
              </a:solidFill>
            </a:endParaRPr>
          </a:p>
          <a:p>
            <a:r>
              <a:rPr lang="en-US" sz="900" i="1"/>
              <a:t>Sr. </a:t>
            </a:r>
            <a:r>
              <a:rPr lang="en-US" sz="900" i="1" err="1"/>
              <a:t>Programme</a:t>
            </a:r>
            <a:r>
              <a:rPr lang="en-US" sz="900" i="1"/>
              <a:t> Manager, Business Development</a:t>
            </a:r>
            <a:endParaRPr lang="en-CH" sz="900" i="1"/>
          </a:p>
        </p:txBody>
      </p:sp>
      <p:sp>
        <p:nvSpPr>
          <p:cNvPr id="20" name="ZoneTexte 7">
            <a:extLst>
              <a:ext uri="{FF2B5EF4-FFF2-40B4-BE49-F238E27FC236}">
                <a16:creationId xmlns:a16="http://schemas.microsoft.com/office/drawing/2014/main" id="{116DF94B-B159-47A0-8CC3-0B5DF301698E}"/>
              </a:ext>
            </a:extLst>
          </p:cNvPr>
          <p:cNvSpPr txBox="1"/>
          <p:nvPr/>
        </p:nvSpPr>
        <p:spPr>
          <a:xfrm>
            <a:off x="3457971" y="3143472"/>
            <a:ext cx="2628292" cy="307777"/>
          </a:xfrm>
          <a:prstGeom prst="rect">
            <a:avLst/>
          </a:prstGeom>
          <a:noFill/>
        </p:spPr>
        <p:txBody>
          <a:bodyPr wrap="square" rtlCol="0">
            <a:spAutoFit/>
          </a:bodyPr>
          <a:lstStyle/>
          <a:p>
            <a:pPr algn="ctr"/>
            <a:r>
              <a:rPr lang="en-US" sz="1400" b="1">
                <a:solidFill>
                  <a:schemeClr val="accent1"/>
                </a:solidFill>
              </a:rPr>
              <a:t>BUSINESS DEVELOPMENT</a:t>
            </a:r>
            <a:endParaRPr lang="en-CH" sz="1400" b="1">
              <a:solidFill>
                <a:schemeClr val="accent1"/>
              </a:solidFill>
            </a:endParaRPr>
          </a:p>
        </p:txBody>
      </p:sp>
      <p:cxnSp>
        <p:nvCxnSpPr>
          <p:cNvPr id="21" name="Connecteur droit 11">
            <a:extLst>
              <a:ext uri="{FF2B5EF4-FFF2-40B4-BE49-F238E27FC236}">
                <a16:creationId xmlns:a16="http://schemas.microsoft.com/office/drawing/2014/main" id="{297481D3-765F-483F-922F-26C5885BAC79}"/>
              </a:ext>
            </a:extLst>
          </p:cNvPr>
          <p:cNvCxnSpPr/>
          <p:nvPr/>
        </p:nvCxnSpPr>
        <p:spPr>
          <a:xfrm flipH="1">
            <a:off x="467544" y="3289548"/>
            <a:ext cx="2952327"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cxnSp>
        <p:nvCxnSpPr>
          <p:cNvPr id="22" name="Connecteur droit 19">
            <a:extLst>
              <a:ext uri="{FF2B5EF4-FFF2-40B4-BE49-F238E27FC236}">
                <a16:creationId xmlns:a16="http://schemas.microsoft.com/office/drawing/2014/main" id="{7F212996-747A-4EA0-BBF2-C29722640803}"/>
              </a:ext>
            </a:extLst>
          </p:cNvPr>
          <p:cNvCxnSpPr/>
          <p:nvPr/>
        </p:nvCxnSpPr>
        <p:spPr>
          <a:xfrm flipH="1">
            <a:off x="6012161" y="3289548"/>
            <a:ext cx="2952327"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
        <p:nvSpPr>
          <p:cNvPr id="23" name="ZoneTexte 20">
            <a:extLst>
              <a:ext uri="{FF2B5EF4-FFF2-40B4-BE49-F238E27FC236}">
                <a16:creationId xmlns:a16="http://schemas.microsoft.com/office/drawing/2014/main" id="{DB790AC9-5BBA-499D-A5A3-AEA83BD28E68}"/>
              </a:ext>
            </a:extLst>
          </p:cNvPr>
          <p:cNvSpPr txBox="1"/>
          <p:nvPr/>
        </p:nvSpPr>
        <p:spPr>
          <a:xfrm>
            <a:off x="3546933" y="1117693"/>
            <a:ext cx="2050133" cy="307777"/>
          </a:xfrm>
          <a:prstGeom prst="rect">
            <a:avLst/>
          </a:prstGeom>
          <a:noFill/>
        </p:spPr>
        <p:txBody>
          <a:bodyPr wrap="square" rtlCol="0">
            <a:spAutoFit/>
          </a:bodyPr>
          <a:lstStyle/>
          <a:p>
            <a:pPr algn="ctr"/>
            <a:r>
              <a:rPr lang="en-US" sz="1400" b="1">
                <a:solidFill>
                  <a:schemeClr val="accent1"/>
                </a:solidFill>
              </a:rPr>
              <a:t>GENERAL MANAGER</a:t>
            </a:r>
            <a:endParaRPr lang="en-CH" sz="1400" b="1">
              <a:solidFill>
                <a:schemeClr val="accent1"/>
              </a:solidFill>
            </a:endParaRPr>
          </a:p>
        </p:txBody>
      </p:sp>
      <p:cxnSp>
        <p:nvCxnSpPr>
          <p:cNvPr id="24" name="Connecteur droit 21">
            <a:extLst>
              <a:ext uri="{FF2B5EF4-FFF2-40B4-BE49-F238E27FC236}">
                <a16:creationId xmlns:a16="http://schemas.microsoft.com/office/drawing/2014/main" id="{4CA1C251-2B3A-4802-B831-6DEFF352BE8B}"/>
              </a:ext>
            </a:extLst>
          </p:cNvPr>
          <p:cNvCxnSpPr/>
          <p:nvPr/>
        </p:nvCxnSpPr>
        <p:spPr>
          <a:xfrm flipH="1">
            <a:off x="467545" y="1273324"/>
            <a:ext cx="2952327"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grpSp>
        <p:nvGrpSpPr>
          <p:cNvPr id="4" name="Group 3">
            <a:extLst>
              <a:ext uri="{FF2B5EF4-FFF2-40B4-BE49-F238E27FC236}">
                <a16:creationId xmlns:a16="http://schemas.microsoft.com/office/drawing/2014/main" id="{60D8431B-E33D-4C5C-8C54-C709A449C746}"/>
              </a:ext>
            </a:extLst>
          </p:cNvPr>
          <p:cNvGrpSpPr/>
          <p:nvPr/>
        </p:nvGrpSpPr>
        <p:grpSpPr>
          <a:xfrm>
            <a:off x="3165523" y="1899104"/>
            <a:ext cx="2812954" cy="812637"/>
            <a:chOff x="1959163" y="1899104"/>
            <a:chExt cx="2812954" cy="812637"/>
          </a:xfrm>
        </p:grpSpPr>
        <p:pic>
          <p:nvPicPr>
            <p:cNvPr id="7" name="Picture 2" descr="wilma_OK-190x190 copia">
              <a:extLst>
                <a:ext uri="{FF2B5EF4-FFF2-40B4-BE49-F238E27FC236}">
                  <a16:creationId xmlns:a16="http://schemas.microsoft.com/office/drawing/2014/main" id="{6313184D-82C8-45E8-A620-34C6614667EB}"/>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1959163" y="1899104"/>
              <a:ext cx="812637" cy="812637"/>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1" name="ZoneTexte 5">
              <a:extLst>
                <a:ext uri="{FF2B5EF4-FFF2-40B4-BE49-F238E27FC236}">
                  <a16:creationId xmlns:a16="http://schemas.microsoft.com/office/drawing/2014/main" id="{8399FED7-8EA6-4911-B4D4-431B821817E2}"/>
                </a:ext>
              </a:extLst>
            </p:cNvPr>
            <p:cNvSpPr txBox="1"/>
            <p:nvPr/>
          </p:nvSpPr>
          <p:spPr>
            <a:xfrm>
              <a:off x="2800499" y="2044879"/>
              <a:ext cx="1971618" cy="446276"/>
            </a:xfrm>
            <a:prstGeom prst="rect">
              <a:avLst/>
            </a:prstGeom>
            <a:noFill/>
          </p:spPr>
          <p:txBody>
            <a:bodyPr wrap="square" rtlCol="0">
              <a:spAutoFit/>
            </a:bodyPr>
            <a:lstStyle/>
            <a:p>
              <a:r>
                <a:rPr lang="en-US" sz="1400" b="1" dirty="0">
                  <a:solidFill>
                    <a:schemeClr val="accent3"/>
                  </a:solidFill>
                </a:rPr>
                <a:t>Wilma de Bruijn </a:t>
              </a:r>
            </a:p>
            <a:p>
              <a:r>
                <a:rPr lang="en-US" sz="900" i="1" dirty="0"/>
                <a:t>General Manager (Achmea) </a:t>
              </a:r>
              <a:endParaRPr lang="en-CH" sz="900" i="1" dirty="0"/>
            </a:p>
          </p:txBody>
        </p:sp>
      </p:grpSp>
      <p:cxnSp>
        <p:nvCxnSpPr>
          <p:cNvPr id="25" name="Connecteur droit 22">
            <a:extLst>
              <a:ext uri="{FF2B5EF4-FFF2-40B4-BE49-F238E27FC236}">
                <a16:creationId xmlns:a16="http://schemas.microsoft.com/office/drawing/2014/main" id="{1B266439-5E14-4099-A4C6-EF0933EE0D84}"/>
              </a:ext>
            </a:extLst>
          </p:cNvPr>
          <p:cNvCxnSpPr>
            <a:cxnSpLocks/>
          </p:cNvCxnSpPr>
          <p:nvPr/>
        </p:nvCxnSpPr>
        <p:spPr>
          <a:xfrm flipH="1">
            <a:off x="5724128" y="1273324"/>
            <a:ext cx="3240360"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4082258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F2ACE65-0801-444D-822F-53DD67E08D4E}"/>
              </a:ext>
            </a:extLst>
          </p:cNvPr>
          <p:cNvSpPr>
            <a:spLocks noGrp="1"/>
          </p:cNvSpPr>
          <p:nvPr>
            <p:ph type="sldNum" sz="quarter" idx="12"/>
          </p:nvPr>
        </p:nvSpPr>
        <p:spPr/>
        <p:txBody>
          <a:bodyPr/>
          <a:lstStyle/>
          <a:p>
            <a:fld id="{9F44263B-4BB4-4024-9C57-402943B0A867}" type="slidenum">
              <a:rPr lang="de-CH" smtClean="0"/>
              <a:pPr/>
              <a:t>16</a:t>
            </a:fld>
            <a:endParaRPr lang="de-CH"/>
          </a:p>
        </p:txBody>
      </p:sp>
      <p:sp>
        <p:nvSpPr>
          <p:cNvPr id="6" name="Titre 3">
            <a:extLst>
              <a:ext uri="{FF2B5EF4-FFF2-40B4-BE49-F238E27FC236}">
                <a16:creationId xmlns:a16="http://schemas.microsoft.com/office/drawing/2014/main" id="{DF0EF918-7303-406C-9C23-B6C0988019D0}"/>
              </a:ext>
            </a:extLst>
          </p:cNvPr>
          <p:cNvSpPr>
            <a:spLocks noGrp="1"/>
          </p:cNvSpPr>
          <p:nvPr>
            <p:ph type="title"/>
          </p:nvPr>
        </p:nvSpPr>
        <p:spPr>
          <a:xfrm>
            <a:off x="304800" y="428608"/>
            <a:ext cx="7053282" cy="395946"/>
          </a:xfrm>
        </p:spPr>
        <p:txBody>
          <a:bodyPr/>
          <a:lstStyle/>
          <a:p>
            <a:r>
              <a:rPr lang="en-US"/>
              <a:t>EURAPCO TEAM</a:t>
            </a:r>
            <a:endParaRPr lang="en-CH"/>
          </a:p>
        </p:txBody>
      </p:sp>
      <p:cxnSp>
        <p:nvCxnSpPr>
          <p:cNvPr id="20" name="Connecteur droit 16">
            <a:extLst>
              <a:ext uri="{FF2B5EF4-FFF2-40B4-BE49-F238E27FC236}">
                <a16:creationId xmlns:a16="http://schemas.microsoft.com/office/drawing/2014/main" id="{5ED03301-18B3-4A44-804A-29A8F7B17852}"/>
              </a:ext>
            </a:extLst>
          </p:cNvPr>
          <p:cNvCxnSpPr>
            <a:cxnSpLocks/>
          </p:cNvCxnSpPr>
          <p:nvPr/>
        </p:nvCxnSpPr>
        <p:spPr>
          <a:xfrm flipH="1">
            <a:off x="395536" y="985292"/>
            <a:ext cx="3024336"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
        <p:nvSpPr>
          <p:cNvPr id="21" name="ZoneTexte 8">
            <a:extLst>
              <a:ext uri="{FF2B5EF4-FFF2-40B4-BE49-F238E27FC236}">
                <a16:creationId xmlns:a16="http://schemas.microsoft.com/office/drawing/2014/main" id="{F5757E04-F371-47DC-82FC-2C65CC7E24DD}"/>
              </a:ext>
            </a:extLst>
          </p:cNvPr>
          <p:cNvSpPr txBox="1"/>
          <p:nvPr/>
        </p:nvSpPr>
        <p:spPr>
          <a:xfrm>
            <a:off x="3419871" y="797384"/>
            <a:ext cx="2686781" cy="307777"/>
          </a:xfrm>
          <a:prstGeom prst="rect">
            <a:avLst/>
          </a:prstGeom>
          <a:noFill/>
        </p:spPr>
        <p:txBody>
          <a:bodyPr wrap="square" rtlCol="0">
            <a:spAutoFit/>
          </a:bodyPr>
          <a:lstStyle/>
          <a:p>
            <a:pPr algn="ctr"/>
            <a:r>
              <a:rPr lang="en-US" sz="1400" b="1">
                <a:solidFill>
                  <a:schemeClr val="accent1"/>
                </a:solidFill>
              </a:rPr>
              <a:t>PROJECT MANAGERS</a:t>
            </a:r>
            <a:endParaRPr lang="en-CH" sz="1400" b="1">
              <a:solidFill>
                <a:schemeClr val="accent1"/>
              </a:solidFill>
            </a:endParaRPr>
          </a:p>
        </p:txBody>
      </p:sp>
      <p:cxnSp>
        <p:nvCxnSpPr>
          <p:cNvPr id="22" name="Connecteur droit 18">
            <a:extLst>
              <a:ext uri="{FF2B5EF4-FFF2-40B4-BE49-F238E27FC236}">
                <a16:creationId xmlns:a16="http://schemas.microsoft.com/office/drawing/2014/main" id="{D985EDD3-EE43-4D71-B994-7725417CDCDB}"/>
              </a:ext>
            </a:extLst>
          </p:cNvPr>
          <p:cNvCxnSpPr>
            <a:cxnSpLocks/>
          </p:cNvCxnSpPr>
          <p:nvPr/>
        </p:nvCxnSpPr>
        <p:spPr>
          <a:xfrm flipH="1">
            <a:off x="6084170" y="985292"/>
            <a:ext cx="2567200"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grpSp>
        <p:nvGrpSpPr>
          <p:cNvPr id="29" name="object 5">
            <a:extLst>
              <a:ext uri="{FF2B5EF4-FFF2-40B4-BE49-F238E27FC236}">
                <a16:creationId xmlns:a16="http://schemas.microsoft.com/office/drawing/2014/main" id="{40F034B6-CC4C-437E-B905-7823C5FB0D48}"/>
              </a:ext>
            </a:extLst>
          </p:cNvPr>
          <p:cNvGrpSpPr/>
          <p:nvPr/>
        </p:nvGrpSpPr>
        <p:grpSpPr>
          <a:xfrm>
            <a:off x="396240" y="986027"/>
            <a:ext cx="8255000" cy="2871697"/>
            <a:chOff x="396240" y="986027"/>
            <a:chExt cx="8255000" cy="2871697"/>
          </a:xfrm>
        </p:grpSpPr>
        <p:pic>
          <p:nvPicPr>
            <p:cNvPr id="30" name="object 6">
              <a:extLst>
                <a:ext uri="{FF2B5EF4-FFF2-40B4-BE49-F238E27FC236}">
                  <a16:creationId xmlns:a16="http://schemas.microsoft.com/office/drawing/2014/main" id="{CD7B8D9C-A0F9-44A1-9ABA-10C5188D9112}"/>
                </a:ext>
              </a:extLst>
            </p:cNvPr>
            <p:cNvPicPr/>
            <p:nvPr/>
          </p:nvPicPr>
          <p:blipFill>
            <a:blip r:embed="rId3" cstate="print"/>
            <a:stretch>
              <a:fillRect/>
            </a:stretch>
          </p:blipFill>
          <p:spPr>
            <a:xfrm>
              <a:off x="3416296" y="2947896"/>
              <a:ext cx="894575" cy="909828"/>
            </a:xfrm>
            <a:prstGeom prst="rect">
              <a:avLst/>
            </a:prstGeom>
          </p:spPr>
        </p:pic>
        <p:pic>
          <p:nvPicPr>
            <p:cNvPr id="32" name="object 8">
              <a:extLst>
                <a:ext uri="{FF2B5EF4-FFF2-40B4-BE49-F238E27FC236}">
                  <a16:creationId xmlns:a16="http://schemas.microsoft.com/office/drawing/2014/main" id="{C8F0526D-6F47-40BC-B857-577E8F5E5289}"/>
                </a:ext>
              </a:extLst>
            </p:cNvPr>
            <p:cNvPicPr/>
            <p:nvPr/>
          </p:nvPicPr>
          <p:blipFill>
            <a:blip r:embed="rId4" cstate="print"/>
            <a:stretch>
              <a:fillRect/>
            </a:stretch>
          </p:blipFill>
          <p:spPr>
            <a:xfrm>
              <a:off x="478536" y="1556004"/>
              <a:ext cx="871740" cy="909828"/>
            </a:xfrm>
            <a:prstGeom prst="rect">
              <a:avLst/>
            </a:prstGeom>
          </p:spPr>
        </p:pic>
        <p:pic>
          <p:nvPicPr>
            <p:cNvPr id="33" name="object 9">
              <a:extLst>
                <a:ext uri="{FF2B5EF4-FFF2-40B4-BE49-F238E27FC236}">
                  <a16:creationId xmlns:a16="http://schemas.microsoft.com/office/drawing/2014/main" id="{E93EEA58-47F4-4EC0-B296-97C6C3F766CA}"/>
                </a:ext>
              </a:extLst>
            </p:cNvPr>
            <p:cNvPicPr/>
            <p:nvPr/>
          </p:nvPicPr>
          <p:blipFill>
            <a:blip r:embed="rId5" cstate="print"/>
            <a:stretch>
              <a:fillRect/>
            </a:stretch>
          </p:blipFill>
          <p:spPr>
            <a:xfrm>
              <a:off x="504444" y="1581911"/>
              <a:ext cx="769619" cy="807720"/>
            </a:xfrm>
            <a:prstGeom prst="rect">
              <a:avLst/>
            </a:prstGeom>
          </p:spPr>
        </p:pic>
        <p:pic>
          <p:nvPicPr>
            <p:cNvPr id="34" name="object 12">
              <a:extLst>
                <a:ext uri="{FF2B5EF4-FFF2-40B4-BE49-F238E27FC236}">
                  <a16:creationId xmlns:a16="http://schemas.microsoft.com/office/drawing/2014/main" id="{36CBBF9F-13DE-4B97-8BAC-A39C940C1792}"/>
                </a:ext>
              </a:extLst>
            </p:cNvPr>
            <p:cNvPicPr/>
            <p:nvPr/>
          </p:nvPicPr>
          <p:blipFill>
            <a:blip r:embed="rId6" cstate="print"/>
            <a:stretch>
              <a:fillRect/>
            </a:stretch>
          </p:blipFill>
          <p:spPr>
            <a:xfrm>
              <a:off x="6167628" y="1568195"/>
              <a:ext cx="909827" cy="909827"/>
            </a:xfrm>
            <a:prstGeom prst="rect">
              <a:avLst/>
            </a:prstGeom>
          </p:spPr>
        </p:pic>
        <p:pic>
          <p:nvPicPr>
            <p:cNvPr id="35" name="object 13">
              <a:extLst>
                <a:ext uri="{FF2B5EF4-FFF2-40B4-BE49-F238E27FC236}">
                  <a16:creationId xmlns:a16="http://schemas.microsoft.com/office/drawing/2014/main" id="{F17B9F58-9407-4E27-A29A-6D13F235B146}"/>
                </a:ext>
              </a:extLst>
            </p:cNvPr>
            <p:cNvPicPr/>
            <p:nvPr/>
          </p:nvPicPr>
          <p:blipFill>
            <a:blip r:embed="rId7" cstate="print"/>
            <a:stretch>
              <a:fillRect/>
            </a:stretch>
          </p:blipFill>
          <p:spPr>
            <a:xfrm>
              <a:off x="6193536" y="1594104"/>
              <a:ext cx="807719" cy="807720"/>
            </a:xfrm>
            <a:prstGeom prst="rect">
              <a:avLst/>
            </a:prstGeom>
          </p:spPr>
        </p:pic>
        <p:sp>
          <p:nvSpPr>
            <p:cNvPr id="38" name="object 16">
              <a:extLst>
                <a:ext uri="{FF2B5EF4-FFF2-40B4-BE49-F238E27FC236}">
                  <a16:creationId xmlns:a16="http://schemas.microsoft.com/office/drawing/2014/main" id="{19588ADE-2828-46C1-A249-8BE75C024763}"/>
                </a:ext>
              </a:extLst>
            </p:cNvPr>
            <p:cNvSpPr/>
            <p:nvPr/>
          </p:nvSpPr>
          <p:spPr>
            <a:xfrm>
              <a:off x="396240" y="986027"/>
              <a:ext cx="8255000" cy="0"/>
            </a:xfrm>
            <a:custGeom>
              <a:avLst/>
              <a:gdLst/>
              <a:ahLst/>
              <a:cxnLst/>
              <a:rect l="l" t="t" r="r" b="b"/>
              <a:pathLst>
                <a:path w="8255000">
                  <a:moveTo>
                    <a:pt x="3024378" y="0"/>
                  </a:moveTo>
                  <a:lnTo>
                    <a:pt x="0" y="0"/>
                  </a:lnTo>
                </a:path>
                <a:path w="8255000">
                  <a:moveTo>
                    <a:pt x="8254745" y="0"/>
                  </a:moveTo>
                  <a:lnTo>
                    <a:pt x="5687568" y="0"/>
                  </a:lnTo>
                </a:path>
              </a:pathLst>
            </a:custGeom>
            <a:ln w="12700">
              <a:solidFill>
                <a:srgbClr val="C2C2C2"/>
              </a:solidFill>
              <a:prstDash val="lgDashDot"/>
            </a:ln>
          </p:spPr>
          <p:txBody>
            <a:bodyPr wrap="square" lIns="0" tIns="0" rIns="0" bIns="0" rtlCol="0"/>
            <a:lstStyle/>
            <a:p>
              <a:endParaRPr/>
            </a:p>
          </p:txBody>
        </p:sp>
      </p:grpSp>
      <p:sp>
        <p:nvSpPr>
          <p:cNvPr id="39" name="object 23">
            <a:extLst>
              <a:ext uri="{FF2B5EF4-FFF2-40B4-BE49-F238E27FC236}">
                <a16:creationId xmlns:a16="http://schemas.microsoft.com/office/drawing/2014/main" id="{08487D54-EC79-4514-86BF-BF326CF28F49}"/>
              </a:ext>
            </a:extLst>
          </p:cNvPr>
          <p:cNvSpPr txBox="1"/>
          <p:nvPr/>
        </p:nvSpPr>
        <p:spPr>
          <a:xfrm>
            <a:off x="4333125" y="3144683"/>
            <a:ext cx="1435100" cy="516255"/>
          </a:xfrm>
          <a:prstGeom prst="rect">
            <a:avLst/>
          </a:prstGeom>
        </p:spPr>
        <p:txBody>
          <a:bodyPr vert="horz" wrap="square" lIns="0" tIns="12700" rIns="0" bIns="0" rtlCol="0">
            <a:spAutoFit/>
          </a:bodyPr>
          <a:lstStyle/>
          <a:p>
            <a:pPr marL="12700">
              <a:lnSpc>
                <a:spcPct val="100000"/>
              </a:lnSpc>
              <a:spcBef>
                <a:spcPts val="100"/>
              </a:spcBef>
            </a:pPr>
            <a:r>
              <a:rPr sz="1400" b="1" spc="-10" dirty="0">
                <a:solidFill>
                  <a:srgbClr val="00A6F7"/>
                </a:solidFill>
                <a:latin typeface="Arial"/>
                <a:cs typeface="Arial"/>
              </a:rPr>
              <a:t>L</a:t>
            </a:r>
            <a:r>
              <a:rPr sz="1400" b="1" dirty="0">
                <a:solidFill>
                  <a:srgbClr val="00A6F7"/>
                </a:solidFill>
                <a:latin typeface="Arial"/>
                <a:cs typeface="Arial"/>
              </a:rPr>
              <a:t>ee</a:t>
            </a:r>
            <a:r>
              <a:rPr sz="1400" b="1" spc="-10" dirty="0">
                <a:solidFill>
                  <a:srgbClr val="00A6F7"/>
                </a:solidFill>
                <a:latin typeface="Arial"/>
                <a:cs typeface="Arial"/>
              </a:rPr>
              <a:t>n</a:t>
            </a:r>
            <a:r>
              <a:rPr sz="1400" b="1" dirty="0">
                <a:solidFill>
                  <a:srgbClr val="00A6F7"/>
                </a:solidFill>
                <a:latin typeface="Arial"/>
                <a:cs typeface="Arial"/>
              </a:rPr>
              <a:t>a</a:t>
            </a:r>
            <a:r>
              <a:rPr sz="1400" b="1" spc="-80" dirty="0">
                <a:solidFill>
                  <a:srgbClr val="00A6F7"/>
                </a:solidFill>
                <a:latin typeface="Arial"/>
                <a:cs typeface="Arial"/>
              </a:rPr>
              <a:t> </a:t>
            </a:r>
            <a:r>
              <a:rPr sz="1400" b="1" spc="-45" dirty="0">
                <a:solidFill>
                  <a:srgbClr val="00A6F7"/>
                </a:solidFill>
                <a:latin typeface="Arial"/>
                <a:cs typeface="Arial"/>
              </a:rPr>
              <a:t>A</a:t>
            </a:r>
            <a:r>
              <a:rPr sz="1400" b="1" dirty="0">
                <a:solidFill>
                  <a:srgbClr val="00A6F7"/>
                </a:solidFill>
                <a:latin typeface="Arial"/>
                <a:cs typeface="Arial"/>
              </a:rPr>
              <a:t>lakärp</a:t>
            </a:r>
            <a:r>
              <a:rPr sz="1400" b="1" spc="-10" dirty="0">
                <a:solidFill>
                  <a:srgbClr val="00A6F7"/>
                </a:solidFill>
                <a:latin typeface="Arial"/>
                <a:cs typeface="Arial"/>
              </a:rPr>
              <a:t>p</a:t>
            </a:r>
            <a:r>
              <a:rPr sz="1400" b="1" dirty="0">
                <a:solidFill>
                  <a:srgbClr val="00A6F7"/>
                </a:solidFill>
                <a:latin typeface="Arial"/>
                <a:cs typeface="Arial"/>
              </a:rPr>
              <a:t>ä</a:t>
            </a:r>
            <a:endParaRPr sz="1400" dirty="0">
              <a:latin typeface="Arial"/>
              <a:cs typeface="Arial"/>
            </a:endParaRPr>
          </a:p>
          <a:p>
            <a:pPr marL="12700" marR="577215">
              <a:lnSpc>
                <a:spcPct val="100000"/>
              </a:lnSpc>
              <a:spcBef>
                <a:spcPts val="20"/>
              </a:spcBef>
            </a:pPr>
            <a:r>
              <a:rPr sz="900" i="1" dirty="0">
                <a:solidFill>
                  <a:srgbClr val="5A5A5A"/>
                </a:solidFill>
                <a:latin typeface="Arial"/>
                <a:cs typeface="Arial"/>
              </a:rPr>
              <a:t>Pro</a:t>
            </a:r>
            <a:r>
              <a:rPr sz="900" i="1" spc="-5" dirty="0">
                <a:solidFill>
                  <a:srgbClr val="5A5A5A"/>
                </a:solidFill>
                <a:latin typeface="Arial"/>
                <a:cs typeface="Arial"/>
              </a:rPr>
              <a:t>je</a:t>
            </a:r>
            <a:r>
              <a:rPr sz="900" i="1" spc="5" dirty="0">
                <a:solidFill>
                  <a:srgbClr val="5A5A5A"/>
                </a:solidFill>
                <a:latin typeface="Arial"/>
                <a:cs typeface="Arial"/>
              </a:rPr>
              <a:t>c</a:t>
            </a:r>
            <a:r>
              <a:rPr sz="900" i="1" dirty="0">
                <a:solidFill>
                  <a:srgbClr val="5A5A5A"/>
                </a:solidFill>
                <a:latin typeface="Arial"/>
                <a:cs typeface="Arial"/>
              </a:rPr>
              <a:t>t</a:t>
            </a:r>
            <a:r>
              <a:rPr sz="900" i="1" spc="-25" dirty="0">
                <a:solidFill>
                  <a:srgbClr val="5A5A5A"/>
                </a:solidFill>
                <a:latin typeface="Arial"/>
                <a:cs typeface="Arial"/>
              </a:rPr>
              <a:t> </a:t>
            </a:r>
            <a:r>
              <a:rPr sz="900" i="1" spc="-20" dirty="0">
                <a:solidFill>
                  <a:srgbClr val="5A5A5A"/>
                </a:solidFill>
                <a:latin typeface="Arial"/>
                <a:cs typeface="Arial"/>
              </a:rPr>
              <a:t>M</a:t>
            </a:r>
            <a:r>
              <a:rPr sz="900" i="1" spc="-5" dirty="0">
                <a:solidFill>
                  <a:srgbClr val="5A5A5A"/>
                </a:solidFill>
                <a:latin typeface="Arial"/>
                <a:cs typeface="Arial"/>
              </a:rPr>
              <a:t>anage</a:t>
            </a:r>
            <a:r>
              <a:rPr sz="900" i="1" dirty="0">
                <a:solidFill>
                  <a:srgbClr val="5A5A5A"/>
                </a:solidFill>
                <a:latin typeface="Arial"/>
                <a:cs typeface="Arial"/>
              </a:rPr>
              <a:t>r  (LocalTapiola)</a:t>
            </a:r>
            <a:endParaRPr sz="900" dirty="0">
              <a:latin typeface="Arial"/>
              <a:cs typeface="Arial"/>
            </a:endParaRPr>
          </a:p>
        </p:txBody>
      </p:sp>
      <p:sp>
        <p:nvSpPr>
          <p:cNvPr id="40" name="object 24">
            <a:extLst>
              <a:ext uri="{FF2B5EF4-FFF2-40B4-BE49-F238E27FC236}">
                <a16:creationId xmlns:a16="http://schemas.microsoft.com/office/drawing/2014/main" id="{5AAF198E-3F47-4BCC-8A4B-92702D038116}"/>
              </a:ext>
            </a:extLst>
          </p:cNvPr>
          <p:cNvSpPr txBox="1"/>
          <p:nvPr/>
        </p:nvSpPr>
        <p:spPr>
          <a:xfrm>
            <a:off x="1448180" y="1748684"/>
            <a:ext cx="1181100" cy="516890"/>
          </a:xfrm>
          <a:prstGeom prst="rect">
            <a:avLst/>
          </a:prstGeom>
        </p:spPr>
        <p:txBody>
          <a:bodyPr vert="horz" wrap="square" lIns="0" tIns="13335" rIns="0" bIns="0" rtlCol="0">
            <a:spAutoFit/>
          </a:bodyPr>
          <a:lstStyle/>
          <a:p>
            <a:pPr marL="12700">
              <a:lnSpc>
                <a:spcPct val="100000"/>
              </a:lnSpc>
              <a:spcBef>
                <a:spcPts val="105"/>
              </a:spcBef>
            </a:pPr>
            <a:r>
              <a:rPr sz="1400" b="1" spc="-10" dirty="0">
                <a:solidFill>
                  <a:srgbClr val="00A6F7"/>
                </a:solidFill>
                <a:latin typeface="Arial"/>
                <a:cs typeface="Arial"/>
              </a:rPr>
              <a:t>Assane</a:t>
            </a:r>
            <a:r>
              <a:rPr sz="1400" b="1" spc="-50" dirty="0">
                <a:solidFill>
                  <a:srgbClr val="00A6F7"/>
                </a:solidFill>
                <a:latin typeface="Arial"/>
                <a:cs typeface="Arial"/>
              </a:rPr>
              <a:t> </a:t>
            </a:r>
            <a:r>
              <a:rPr sz="1400" b="1" dirty="0">
                <a:solidFill>
                  <a:srgbClr val="00A6F7"/>
                </a:solidFill>
                <a:latin typeface="Arial"/>
                <a:cs typeface="Arial"/>
              </a:rPr>
              <a:t>Cissé</a:t>
            </a:r>
            <a:endParaRPr sz="1400" dirty="0">
              <a:latin typeface="Arial"/>
              <a:cs typeface="Arial"/>
            </a:endParaRPr>
          </a:p>
          <a:p>
            <a:pPr marL="12700" marR="322580">
              <a:lnSpc>
                <a:spcPct val="100000"/>
              </a:lnSpc>
              <a:spcBef>
                <a:spcPts val="15"/>
              </a:spcBef>
            </a:pPr>
            <a:r>
              <a:rPr sz="900" dirty="0">
                <a:solidFill>
                  <a:srgbClr val="5A5A5A"/>
                </a:solidFill>
                <a:latin typeface="Arial"/>
                <a:cs typeface="Arial"/>
              </a:rPr>
              <a:t>Pro</a:t>
            </a:r>
            <a:r>
              <a:rPr sz="900" spc="-5" dirty="0">
                <a:solidFill>
                  <a:srgbClr val="5A5A5A"/>
                </a:solidFill>
                <a:latin typeface="Arial"/>
                <a:cs typeface="Arial"/>
              </a:rPr>
              <a:t>je</a:t>
            </a:r>
            <a:r>
              <a:rPr sz="900" spc="5" dirty="0">
                <a:solidFill>
                  <a:srgbClr val="5A5A5A"/>
                </a:solidFill>
                <a:latin typeface="Arial"/>
                <a:cs typeface="Arial"/>
              </a:rPr>
              <a:t>c</a:t>
            </a:r>
            <a:r>
              <a:rPr sz="900" dirty="0">
                <a:solidFill>
                  <a:srgbClr val="5A5A5A"/>
                </a:solidFill>
                <a:latin typeface="Arial"/>
                <a:cs typeface="Arial"/>
              </a:rPr>
              <a:t>t</a:t>
            </a:r>
            <a:r>
              <a:rPr sz="900" spc="-25" dirty="0">
                <a:solidFill>
                  <a:srgbClr val="5A5A5A"/>
                </a:solidFill>
                <a:latin typeface="Arial"/>
                <a:cs typeface="Arial"/>
              </a:rPr>
              <a:t> </a:t>
            </a:r>
            <a:r>
              <a:rPr sz="900" spc="-20" dirty="0">
                <a:solidFill>
                  <a:srgbClr val="5A5A5A"/>
                </a:solidFill>
                <a:latin typeface="Arial"/>
                <a:cs typeface="Arial"/>
              </a:rPr>
              <a:t>M</a:t>
            </a:r>
            <a:r>
              <a:rPr sz="900" spc="-5" dirty="0">
                <a:solidFill>
                  <a:srgbClr val="5A5A5A"/>
                </a:solidFill>
                <a:latin typeface="Arial"/>
                <a:cs typeface="Arial"/>
              </a:rPr>
              <a:t>anage</a:t>
            </a:r>
            <a:r>
              <a:rPr sz="900" dirty="0">
                <a:solidFill>
                  <a:srgbClr val="5A5A5A"/>
                </a:solidFill>
                <a:latin typeface="Arial"/>
                <a:cs typeface="Arial"/>
              </a:rPr>
              <a:t>r  </a:t>
            </a:r>
            <a:r>
              <a:rPr sz="900" spc="-5" dirty="0">
                <a:solidFill>
                  <a:srgbClr val="5A5A5A"/>
                </a:solidFill>
                <a:latin typeface="Arial"/>
                <a:cs typeface="Arial"/>
              </a:rPr>
              <a:t>(Covéa)</a:t>
            </a:r>
            <a:endParaRPr sz="900" dirty="0">
              <a:latin typeface="Arial"/>
              <a:cs typeface="Arial"/>
            </a:endParaRPr>
          </a:p>
        </p:txBody>
      </p:sp>
      <p:sp>
        <p:nvSpPr>
          <p:cNvPr id="41" name="object 26">
            <a:extLst>
              <a:ext uri="{FF2B5EF4-FFF2-40B4-BE49-F238E27FC236}">
                <a16:creationId xmlns:a16="http://schemas.microsoft.com/office/drawing/2014/main" id="{1B9EC875-6E15-4367-9C9C-5FB6FB347AB9}"/>
              </a:ext>
            </a:extLst>
          </p:cNvPr>
          <p:cNvSpPr txBox="1"/>
          <p:nvPr/>
        </p:nvSpPr>
        <p:spPr>
          <a:xfrm>
            <a:off x="7159879" y="1753616"/>
            <a:ext cx="1228090" cy="516255"/>
          </a:xfrm>
          <a:prstGeom prst="rect">
            <a:avLst/>
          </a:prstGeom>
        </p:spPr>
        <p:txBody>
          <a:bodyPr vert="horz" wrap="square" lIns="0" tIns="13335" rIns="0" bIns="0" rtlCol="0">
            <a:spAutoFit/>
          </a:bodyPr>
          <a:lstStyle/>
          <a:p>
            <a:pPr marL="12700">
              <a:lnSpc>
                <a:spcPct val="100000"/>
              </a:lnSpc>
              <a:spcBef>
                <a:spcPts val="105"/>
              </a:spcBef>
            </a:pPr>
            <a:r>
              <a:rPr sz="1400" b="1" spc="-5" dirty="0">
                <a:solidFill>
                  <a:srgbClr val="00A6F7"/>
                </a:solidFill>
                <a:latin typeface="Arial"/>
                <a:cs typeface="Arial"/>
              </a:rPr>
              <a:t>Fabio</a:t>
            </a:r>
            <a:r>
              <a:rPr sz="1400" b="1" spc="-80" dirty="0">
                <a:solidFill>
                  <a:srgbClr val="00A6F7"/>
                </a:solidFill>
                <a:latin typeface="Arial"/>
                <a:cs typeface="Arial"/>
              </a:rPr>
              <a:t> </a:t>
            </a:r>
            <a:r>
              <a:rPr sz="1400" b="1" spc="-5" dirty="0">
                <a:solidFill>
                  <a:srgbClr val="00A6F7"/>
                </a:solidFill>
                <a:latin typeface="Arial"/>
                <a:cs typeface="Arial"/>
              </a:rPr>
              <a:t>Bortone</a:t>
            </a:r>
            <a:endParaRPr sz="1400">
              <a:latin typeface="Arial"/>
              <a:cs typeface="Arial"/>
            </a:endParaRPr>
          </a:p>
          <a:p>
            <a:pPr marL="12700" marR="370205">
              <a:lnSpc>
                <a:spcPct val="100000"/>
              </a:lnSpc>
              <a:spcBef>
                <a:spcPts val="15"/>
              </a:spcBef>
            </a:pPr>
            <a:r>
              <a:rPr sz="900" i="1" dirty="0">
                <a:solidFill>
                  <a:srgbClr val="5A5A5A"/>
                </a:solidFill>
                <a:latin typeface="Arial"/>
                <a:cs typeface="Arial"/>
              </a:rPr>
              <a:t>Pro</a:t>
            </a:r>
            <a:r>
              <a:rPr sz="900" i="1" spc="-5" dirty="0">
                <a:solidFill>
                  <a:srgbClr val="5A5A5A"/>
                </a:solidFill>
                <a:latin typeface="Arial"/>
                <a:cs typeface="Arial"/>
              </a:rPr>
              <a:t>je</a:t>
            </a:r>
            <a:r>
              <a:rPr sz="900" i="1" spc="5" dirty="0">
                <a:solidFill>
                  <a:srgbClr val="5A5A5A"/>
                </a:solidFill>
                <a:latin typeface="Arial"/>
                <a:cs typeface="Arial"/>
              </a:rPr>
              <a:t>c</a:t>
            </a:r>
            <a:r>
              <a:rPr sz="900" i="1" dirty="0">
                <a:solidFill>
                  <a:srgbClr val="5A5A5A"/>
                </a:solidFill>
                <a:latin typeface="Arial"/>
                <a:cs typeface="Arial"/>
              </a:rPr>
              <a:t>t</a:t>
            </a:r>
            <a:r>
              <a:rPr sz="900" i="1" spc="-25" dirty="0">
                <a:solidFill>
                  <a:srgbClr val="5A5A5A"/>
                </a:solidFill>
                <a:latin typeface="Arial"/>
                <a:cs typeface="Arial"/>
              </a:rPr>
              <a:t> </a:t>
            </a:r>
            <a:r>
              <a:rPr sz="900" i="1" spc="-20" dirty="0">
                <a:solidFill>
                  <a:srgbClr val="5A5A5A"/>
                </a:solidFill>
                <a:latin typeface="Arial"/>
                <a:cs typeface="Arial"/>
              </a:rPr>
              <a:t>M</a:t>
            </a:r>
            <a:r>
              <a:rPr sz="900" i="1" spc="-5" dirty="0">
                <a:solidFill>
                  <a:srgbClr val="5A5A5A"/>
                </a:solidFill>
                <a:latin typeface="Arial"/>
                <a:cs typeface="Arial"/>
              </a:rPr>
              <a:t>anage</a:t>
            </a:r>
            <a:r>
              <a:rPr sz="900" i="1" dirty="0">
                <a:solidFill>
                  <a:srgbClr val="5A5A5A"/>
                </a:solidFill>
                <a:latin typeface="Arial"/>
                <a:cs typeface="Arial"/>
              </a:rPr>
              <a:t>r  </a:t>
            </a:r>
            <a:r>
              <a:rPr sz="900" i="1" spc="-5" dirty="0">
                <a:solidFill>
                  <a:srgbClr val="5A5A5A"/>
                </a:solidFill>
                <a:latin typeface="Arial"/>
                <a:cs typeface="Arial"/>
              </a:rPr>
              <a:t>(Reale</a:t>
            </a:r>
            <a:r>
              <a:rPr sz="900" i="1" spc="-20" dirty="0">
                <a:solidFill>
                  <a:srgbClr val="5A5A5A"/>
                </a:solidFill>
                <a:latin typeface="Arial"/>
                <a:cs typeface="Arial"/>
              </a:rPr>
              <a:t> </a:t>
            </a:r>
            <a:r>
              <a:rPr sz="900" i="1" spc="-5" dirty="0">
                <a:solidFill>
                  <a:srgbClr val="5A5A5A"/>
                </a:solidFill>
                <a:latin typeface="Arial"/>
                <a:cs typeface="Arial"/>
              </a:rPr>
              <a:t>Group)</a:t>
            </a:r>
            <a:endParaRPr sz="900">
              <a:latin typeface="Arial"/>
              <a:cs typeface="Arial"/>
            </a:endParaRPr>
          </a:p>
        </p:txBody>
      </p:sp>
      <p:sp>
        <p:nvSpPr>
          <p:cNvPr id="43" name="object 28">
            <a:extLst>
              <a:ext uri="{FF2B5EF4-FFF2-40B4-BE49-F238E27FC236}">
                <a16:creationId xmlns:a16="http://schemas.microsoft.com/office/drawing/2014/main" id="{534F8C83-27B7-468D-8B0F-4310C3BF7FAD}"/>
              </a:ext>
            </a:extLst>
          </p:cNvPr>
          <p:cNvSpPr txBox="1"/>
          <p:nvPr/>
        </p:nvSpPr>
        <p:spPr>
          <a:xfrm>
            <a:off x="7172325" y="3119755"/>
            <a:ext cx="981075" cy="720710"/>
          </a:xfrm>
          <a:prstGeom prst="rect">
            <a:avLst/>
          </a:prstGeom>
        </p:spPr>
        <p:txBody>
          <a:bodyPr vert="horz" wrap="square" lIns="0" tIns="12700" rIns="0" bIns="0" rtlCol="0">
            <a:spAutoFit/>
          </a:bodyPr>
          <a:lstStyle/>
          <a:p>
            <a:pPr marL="12700" marR="5080">
              <a:lnSpc>
                <a:spcPct val="100000"/>
              </a:lnSpc>
              <a:spcBef>
                <a:spcPts val="100"/>
              </a:spcBef>
            </a:pPr>
            <a:r>
              <a:rPr lang="en-US" sz="1400" b="1" spc="-5" dirty="0">
                <a:solidFill>
                  <a:srgbClr val="00A6F7"/>
                </a:solidFill>
                <a:latin typeface="Arial"/>
                <a:cs typeface="Arial"/>
              </a:rPr>
              <a:t>Stefan </a:t>
            </a:r>
            <a:r>
              <a:rPr lang="en-US" sz="1400" b="1" spc="-5" dirty="0" err="1">
                <a:solidFill>
                  <a:srgbClr val="00A6F7"/>
                </a:solidFill>
                <a:latin typeface="Arial"/>
                <a:cs typeface="Arial"/>
              </a:rPr>
              <a:t>Lambracht</a:t>
            </a:r>
            <a:endParaRPr sz="1400" dirty="0">
              <a:latin typeface="Arial"/>
              <a:cs typeface="Arial"/>
            </a:endParaRPr>
          </a:p>
          <a:p>
            <a:pPr marL="12700" marR="56515">
              <a:lnSpc>
                <a:spcPct val="100000"/>
              </a:lnSpc>
              <a:spcBef>
                <a:spcPts val="25"/>
              </a:spcBef>
            </a:pPr>
            <a:r>
              <a:rPr sz="900" i="1" dirty="0">
                <a:solidFill>
                  <a:srgbClr val="5A5A5A"/>
                </a:solidFill>
                <a:latin typeface="Arial"/>
                <a:cs typeface="Arial"/>
              </a:rPr>
              <a:t>Pro</a:t>
            </a:r>
            <a:r>
              <a:rPr sz="900" i="1" spc="-5" dirty="0">
                <a:solidFill>
                  <a:srgbClr val="5A5A5A"/>
                </a:solidFill>
                <a:latin typeface="Arial"/>
                <a:cs typeface="Arial"/>
              </a:rPr>
              <a:t>je</a:t>
            </a:r>
            <a:r>
              <a:rPr sz="900" i="1" spc="5" dirty="0">
                <a:solidFill>
                  <a:srgbClr val="5A5A5A"/>
                </a:solidFill>
                <a:latin typeface="Arial"/>
                <a:cs typeface="Arial"/>
              </a:rPr>
              <a:t>c</a:t>
            </a:r>
            <a:r>
              <a:rPr sz="900" i="1" dirty="0">
                <a:solidFill>
                  <a:srgbClr val="5A5A5A"/>
                </a:solidFill>
                <a:latin typeface="Arial"/>
                <a:cs typeface="Arial"/>
              </a:rPr>
              <a:t>t</a:t>
            </a:r>
            <a:r>
              <a:rPr sz="900" i="1" spc="-25" dirty="0">
                <a:solidFill>
                  <a:srgbClr val="5A5A5A"/>
                </a:solidFill>
                <a:latin typeface="Arial"/>
                <a:cs typeface="Arial"/>
              </a:rPr>
              <a:t> </a:t>
            </a:r>
            <a:r>
              <a:rPr sz="900" i="1" spc="-20" dirty="0">
                <a:solidFill>
                  <a:srgbClr val="5A5A5A"/>
                </a:solidFill>
                <a:latin typeface="Arial"/>
                <a:cs typeface="Arial"/>
              </a:rPr>
              <a:t>M</a:t>
            </a:r>
            <a:r>
              <a:rPr sz="900" i="1" spc="-5" dirty="0">
                <a:solidFill>
                  <a:srgbClr val="5A5A5A"/>
                </a:solidFill>
                <a:latin typeface="Arial"/>
                <a:cs typeface="Arial"/>
              </a:rPr>
              <a:t>anage</a:t>
            </a:r>
            <a:r>
              <a:rPr sz="900" i="1" dirty="0">
                <a:solidFill>
                  <a:srgbClr val="5A5A5A"/>
                </a:solidFill>
                <a:latin typeface="Arial"/>
                <a:cs typeface="Arial"/>
              </a:rPr>
              <a:t>r  </a:t>
            </a:r>
            <a:r>
              <a:rPr sz="900" i="1" spc="-5" dirty="0">
                <a:solidFill>
                  <a:srgbClr val="5A5A5A"/>
                </a:solidFill>
                <a:latin typeface="Arial"/>
                <a:cs typeface="Arial"/>
              </a:rPr>
              <a:t>(Gothaer)</a:t>
            </a:r>
            <a:endParaRPr sz="900" dirty="0">
              <a:latin typeface="Arial"/>
              <a:cs typeface="Arial"/>
            </a:endParaRPr>
          </a:p>
        </p:txBody>
      </p:sp>
      <p:sp>
        <p:nvSpPr>
          <p:cNvPr id="44" name="object 29">
            <a:extLst>
              <a:ext uri="{FF2B5EF4-FFF2-40B4-BE49-F238E27FC236}">
                <a16:creationId xmlns:a16="http://schemas.microsoft.com/office/drawing/2014/main" id="{11711EA6-5AA1-4DB7-9E0E-AD34579A448C}"/>
              </a:ext>
            </a:extLst>
          </p:cNvPr>
          <p:cNvSpPr txBox="1"/>
          <p:nvPr/>
        </p:nvSpPr>
        <p:spPr>
          <a:xfrm>
            <a:off x="4310871" y="4359449"/>
            <a:ext cx="1751045" cy="582211"/>
          </a:xfrm>
          <a:prstGeom prst="rect">
            <a:avLst/>
          </a:prstGeom>
        </p:spPr>
        <p:txBody>
          <a:bodyPr vert="horz" wrap="square" lIns="0" tIns="12700" rIns="0" bIns="0" rtlCol="0">
            <a:spAutoFit/>
          </a:bodyPr>
          <a:lstStyle/>
          <a:p>
            <a:pPr marL="12700">
              <a:lnSpc>
                <a:spcPct val="100000"/>
              </a:lnSpc>
              <a:spcBef>
                <a:spcPts val="100"/>
              </a:spcBef>
            </a:pPr>
            <a:r>
              <a:rPr lang="en-US" sz="1400" b="1" spc="-5" dirty="0">
                <a:solidFill>
                  <a:srgbClr val="00A6F7"/>
                </a:solidFill>
                <a:latin typeface="Arial"/>
                <a:cs typeface="Arial"/>
              </a:rPr>
              <a:t>Manuel Valle Gallego</a:t>
            </a:r>
            <a:endParaRPr sz="1400" dirty="0">
              <a:latin typeface="Arial"/>
              <a:cs typeface="Arial"/>
            </a:endParaRPr>
          </a:p>
          <a:p>
            <a:pPr marL="12700">
              <a:lnSpc>
                <a:spcPct val="100000"/>
              </a:lnSpc>
              <a:spcBef>
                <a:spcPts val="20"/>
              </a:spcBef>
            </a:pPr>
            <a:r>
              <a:rPr sz="900" i="1" dirty="0">
                <a:solidFill>
                  <a:srgbClr val="5A5A5A"/>
                </a:solidFill>
                <a:latin typeface="Arial"/>
                <a:cs typeface="Arial"/>
              </a:rPr>
              <a:t>Project</a:t>
            </a:r>
            <a:r>
              <a:rPr sz="900" i="1" spc="-60" dirty="0">
                <a:solidFill>
                  <a:srgbClr val="5A5A5A"/>
                </a:solidFill>
                <a:latin typeface="Arial"/>
                <a:cs typeface="Arial"/>
              </a:rPr>
              <a:t> </a:t>
            </a:r>
            <a:r>
              <a:rPr sz="900" i="1" spc="-5" dirty="0">
                <a:solidFill>
                  <a:srgbClr val="5A5A5A"/>
                </a:solidFill>
                <a:latin typeface="Arial"/>
                <a:cs typeface="Arial"/>
              </a:rPr>
              <a:t>Manager</a:t>
            </a:r>
            <a:r>
              <a:rPr lang="en-US" sz="900" i="1" spc="-5" dirty="0">
                <a:solidFill>
                  <a:srgbClr val="5A5A5A"/>
                </a:solidFill>
                <a:latin typeface="Arial"/>
                <a:cs typeface="Arial"/>
              </a:rPr>
              <a:t> </a:t>
            </a:r>
            <a:r>
              <a:rPr sz="900" i="1" dirty="0">
                <a:solidFill>
                  <a:srgbClr val="5A5A5A"/>
                </a:solidFill>
                <a:latin typeface="Arial"/>
                <a:cs typeface="Arial"/>
              </a:rPr>
              <a:t>(Caser)</a:t>
            </a:r>
            <a:endParaRPr sz="900" dirty="0">
              <a:latin typeface="Arial"/>
              <a:cs typeface="Arial"/>
            </a:endParaRPr>
          </a:p>
        </p:txBody>
      </p:sp>
      <p:sp>
        <p:nvSpPr>
          <p:cNvPr id="45" name="object 30">
            <a:extLst>
              <a:ext uri="{FF2B5EF4-FFF2-40B4-BE49-F238E27FC236}">
                <a16:creationId xmlns:a16="http://schemas.microsoft.com/office/drawing/2014/main" id="{AF78F815-F14D-4A34-A33F-8FC176FDFBCE}"/>
              </a:ext>
            </a:extLst>
          </p:cNvPr>
          <p:cNvSpPr txBox="1"/>
          <p:nvPr/>
        </p:nvSpPr>
        <p:spPr>
          <a:xfrm>
            <a:off x="1322686" y="3165399"/>
            <a:ext cx="1180465" cy="516890"/>
          </a:xfrm>
          <a:prstGeom prst="rect">
            <a:avLst/>
          </a:prstGeom>
        </p:spPr>
        <p:txBody>
          <a:bodyPr vert="horz" wrap="square" lIns="0" tIns="12700" rIns="0" bIns="0" rtlCol="0">
            <a:spAutoFit/>
          </a:bodyPr>
          <a:lstStyle/>
          <a:p>
            <a:pPr marL="12700">
              <a:lnSpc>
                <a:spcPct val="100000"/>
              </a:lnSpc>
              <a:spcBef>
                <a:spcPts val="100"/>
              </a:spcBef>
            </a:pPr>
            <a:r>
              <a:rPr lang="en-US" sz="1400" b="1" spc="-5" dirty="0">
                <a:solidFill>
                  <a:srgbClr val="00A6F7"/>
                </a:solidFill>
                <a:latin typeface="Arial"/>
                <a:cs typeface="Arial"/>
              </a:rPr>
              <a:t>Raphael Hess</a:t>
            </a:r>
            <a:endParaRPr sz="1400" dirty="0">
              <a:latin typeface="Arial"/>
              <a:cs typeface="Arial"/>
            </a:endParaRPr>
          </a:p>
          <a:p>
            <a:pPr marL="12700" marR="321945">
              <a:lnSpc>
                <a:spcPct val="100000"/>
              </a:lnSpc>
              <a:spcBef>
                <a:spcPts val="20"/>
              </a:spcBef>
            </a:pPr>
            <a:r>
              <a:rPr sz="900" i="1" dirty="0">
                <a:solidFill>
                  <a:srgbClr val="5A5A5A"/>
                </a:solidFill>
                <a:latin typeface="Arial"/>
                <a:cs typeface="Arial"/>
              </a:rPr>
              <a:t>Pro</a:t>
            </a:r>
            <a:r>
              <a:rPr sz="900" i="1" spc="-5" dirty="0">
                <a:solidFill>
                  <a:srgbClr val="5A5A5A"/>
                </a:solidFill>
                <a:latin typeface="Arial"/>
                <a:cs typeface="Arial"/>
              </a:rPr>
              <a:t>je</a:t>
            </a:r>
            <a:r>
              <a:rPr sz="900" i="1" spc="5" dirty="0">
                <a:solidFill>
                  <a:srgbClr val="5A5A5A"/>
                </a:solidFill>
                <a:latin typeface="Arial"/>
                <a:cs typeface="Arial"/>
              </a:rPr>
              <a:t>c</a:t>
            </a:r>
            <a:r>
              <a:rPr sz="900" i="1" dirty="0">
                <a:solidFill>
                  <a:srgbClr val="5A5A5A"/>
                </a:solidFill>
                <a:latin typeface="Arial"/>
                <a:cs typeface="Arial"/>
              </a:rPr>
              <a:t>t</a:t>
            </a:r>
            <a:r>
              <a:rPr sz="900" i="1" spc="-25" dirty="0">
                <a:solidFill>
                  <a:srgbClr val="5A5A5A"/>
                </a:solidFill>
                <a:latin typeface="Arial"/>
                <a:cs typeface="Arial"/>
              </a:rPr>
              <a:t> </a:t>
            </a:r>
            <a:r>
              <a:rPr sz="900" i="1" spc="-20" dirty="0">
                <a:solidFill>
                  <a:srgbClr val="5A5A5A"/>
                </a:solidFill>
                <a:latin typeface="Arial"/>
                <a:cs typeface="Arial"/>
              </a:rPr>
              <a:t>M</a:t>
            </a:r>
            <a:r>
              <a:rPr sz="900" i="1" spc="-5" dirty="0">
                <a:solidFill>
                  <a:srgbClr val="5A5A5A"/>
                </a:solidFill>
                <a:latin typeface="Arial"/>
                <a:cs typeface="Arial"/>
              </a:rPr>
              <a:t>anage</a:t>
            </a:r>
            <a:r>
              <a:rPr sz="900" i="1" dirty="0">
                <a:solidFill>
                  <a:srgbClr val="5A5A5A"/>
                </a:solidFill>
                <a:latin typeface="Arial"/>
                <a:cs typeface="Arial"/>
              </a:rPr>
              <a:t>r  </a:t>
            </a:r>
            <a:r>
              <a:rPr sz="900" i="1" spc="-5" dirty="0">
                <a:solidFill>
                  <a:srgbClr val="5A5A5A"/>
                </a:solidFill>
                <a:latin typeface="Arial"/>
                <a:cs typeface="Arial"/>
              </a:rPr>
              <a:t>(La</a:t>
            </a:r>
            <a:r>
              <a:rPr sz="900" i="1" spc="-15" dirty="0">
                <a:solidFill>
                  <a:srgbClr val="5A5A5A"/>
                </a:solidFill>
                <a:latin typeface="Arial"/>
                <a:cs typeface="Arial"/>
              </a:rPr>
              <a:t> </a:t>
            </a:r>
            <a:r>
              <a:rPr sz="900" i="1" spc="-5" dirty="0">
                <a:solidFill>
                  <a:srgbClr val="5A5A5A"/>
                </a:solidFill>
                <a:latin typeface="Arial"/>
                <a:cs typeface="Arial"/>
              </a:rPr>
              <a:t>Mobilière)</a:t>
            </a:r>
            <a:endParaRPr sz="900" dirty="0">
              <a:latin typeface="Arial"/>
              <a:cs typeface="Arial"/>
            </a:endParaRPr>
          </a:p>
        </p:txBody>
      </p:sp>
      <p:pic>
        <p:nvPicPr>
          <p:cNvPr id="46" name="Picture 45" descr="A picture containing person, person, indoor, posing&#10;&#10;Description automatically generated">
            <a:extLst>
              <a:ext uri="{FF2B5EF4-FFF2-40B4-BE49-F238E27FC236}">
                <a16:creationId xmlns:a16="http://schemas.microsoft.com/office/drawing/2014/main" id="{E3ACAACD-E7F9-4C40-BAA0-41AF5BDB0030}"/>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459794" y="4266002"/>
            <a:ext cx="769106" cy="769106"/>
          </a:xfrm>
          <a:prstGeom prst="flowChartConnector">
            <a:avLst/>
          </a:prstGeom>
          <a:effectLst>
            <a:outerShdw blurRad="50800" dist="38100" dir="2700000" algn="tl" rotWithShape="0">
              <a:prstClr val="black">
                <a:alpha val="40000"/>
              </a:prstClr>
            </a:outerShdw>
          </a:effectLst>
        </p:spPr>
      </p:pic>
      <p:pic>
        <p:nvPicPr>
          <p:cNvPr id="47" name="Picture 46" descr="A person smiling for the camera&#10;&#10;Description automatically generated with medium confidence">
            <a:extLst>
              <a:ext uri="{FF2B5EF4-FFF2-40B4-BE49-F238E27FC236}">
                <a16:creationId xmlns:a16="http://schemas.microsoft.com/office/drawing/2014/main" id="{4059C5EA-2026-4C9B-A687-443F580FDA8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04444" y="2989132"/>
            <a:ext cx="784587" cy="784587"/>
          </a:xfrm>
          <a:prstGeom prst="flowChartConnector">
            <a:avLst/>
          </a:prstGeom>
        </p:spPr>
      </p:pic>
      <p:pic>
        <p:nvPicPr>
          <p:cNvPr id="48" name="Picture 47" descr="A picture containing person, person, indoor, suit&#10;&#10;Description automatically generated">
            <a:extLst>
              <a:ext uri="{FF2B5EF4-FFF2-40B4-BE49-F238E27FC236}">
                <a16:creationId xmlns:a16="http://schemas.microsoft.com/office/drawing/2014/main" id="{3E940B1B-B30A-4EC7-B240-E61EC540A140}"/>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6286888" y="2950463"/>
            <a:ext cx="842571" cy="836991"/>
          </a:xfrm>
          <a:prstGeom prst="flowChartConnector">
            <a:avLst/>
          </a:prstGeom>
          <a:effectLst>
            <a:outerShdw blurRad="50800" dist="38100" dir="2700000" algn="tl" rotWithShape="0">
              <a:prstClr val="black">
                <a:alpha val="40000"/>
              </a:prstClr>
            </a:outerShdw>
          </a:effectLst>
        </p:spPr>
      </p:pic>
      <p:sp>
        <p:nvSpPr>
          <p:cNvPr id="49" name="object 22">
            <a:extLst>
              <a:ext uri="{FF2B5EF4-FFF2-40B4-BE49-F238E27FC236}">
                <a16:creationId xmlns:a16="http://schemas.microsoft.com/office/drawing/2014/main" id="{F78D7A58-D053-4B06-AC91-86E5AD8E05E2}"/>
              </a:ext>
            </a:extLst>
          </p:cNvPr>
          <p:cNvSpPr txBox="1"/>
          <p:nvPr/>
        </p:nvSpPr>
        <p:spPr>
          <a:xfrm>
            <a:off x="4333125" y="1739836"/>
            <a:ext cx="1314450" cy="516255"/>
          </a:xfrm>
          <a:prstGeom prst="rect">
            <a:avLst/>
          </a:prstGeom>
        </p:spPr>
        <p:txBody>
          <a:bodyPr vert="horz" wrap="square" lIns="0" tIns="12700" rIns="0" bIns="0" rtlCol="0">
            <a:spAutoFit/>
          </a:bodyPr>
          <a:lstStyle/>
          <a:p>
            <a:pPr marL="12700">
              <a:lnSpc>
                <a:spcPct val="100000"/>
              </a:lnSpc>
              <a:spcBef>
                <a:spcPts val="100"/>
              </a:spcBef>
            </a:pPr>
            <a:r>
              <a:rPr lang="en-US" sz="1400" b="1" spc="-5" dirty="0">
                <a:solidFill>
                  <a:srgbClr val="00A6F7"/>
                </a:solidFill>
                <a:latin typeface="Arial"/>
                <a:cs typeface="Arial"/>
              </a:rPr>
              <a:t>Andreas Welz</a:t>
            </a:r>
            <a:endParaRPr sz="1400" dirty="0">
              <a:latin typeface="Arial"/>
              <a:cs typeface="Arial"/>
            </a:endParaRPr>
          </a:p>
          <a:p>
            <a:pPr marL="12700">
              <a:lnSpc>
                <a:spcPct val="100000"/>
              </a:lnSpc>
              <a:spcBef>
                <a:spcPts val="20"/>
              </a:spcBef>
            </a:pPr>
            <a:r>
              <a:rPr sz="900" i="1" spc="-5" dirty="0" err="1">
                <a:solidFill>
                  <a:srgbClr val="5A5A5A"/>
                </a:solidFill>
                <a:latin typeface="Arial"/>
                <a:cs typeface="Arial"/>
              </a:rPr>
              <a:t>Programme</a:t>
            </a:r>
            <a:r>
              <a:rPr sz="900" i="1" spc="-25" dirty="0">
                <a:solidFill>
                  <a:srgbClr val="5A5A5A"/>
                </a:solidFill>
                <a:latin typeface="Arial"/>
                <a:cs typeface="Arial"/>
              </a:rPr>
              <a:t> </a:t>
            </a:r>
            <a:r>
              <a:rPr sz="900" i="1" spc="-5" dirty="0">
                <a:solidFill>
                  <a:srgbClr val="5A5A5A"/>
                </a:solidFill>
                <a:latin typeface="Arial"/>
                <a:cs typeface="Arial"/>
              </a:rPr>
              <a:t>Manager,</a:t>
            </a:r>
            <a:endParaRPr sz="900" dirty="0">
              <a:latin typeface="Arial"/>
              <a:cs typeface="Arial"/>
            </a:endParaRPr>
          </a:p>
          <a:p>
            <a:pPr marL="12700">
              <a:lnSpc>
                <a:spcPct val="100000"/>
              </a:lnSpc>
            </a:pPr>
            <a:r>
              <a:rPr sz="900" i="1" dirty="0">
                <a:solidFill>
                  <a:srgbClr val="5A5A5A"/>
                </a:solidFill>
                <a:latin typeface="Arial"/>
                <a:cs typeface="Arial"/>
              </a:rPr>
              <a:t>Innovation</a:t>
            </a:r>
            <a:r>
              <a:rPr lang="en-US" sz="900" i="1" dirty="0">
                <a:solidFill>
                  <a:srgbClr val="5A5A5A"/>
                </a:solidFill>
                <a:latin typeface="Arial"/>
                <a:cs typeface="Arial"/>
              </a:rPr>
              <a:t> (Achmea)</a:t>
            </a:r>
            <a:endParaRPr sz="900" dirty="0">
              <a:latin typeface="Arial"/>
              <a:cs typeface="Arial"/>
            </a:endParaRPr>
          </a:p>
        </p:txBody>
      </p:sp>
      <p:pic>
        <p:nvPicPr>
          <p:cNvPr id="2" name="Picture 1">
            <a:extLst>
              <a:ext uri="{FF2B5EF4-FFF2-40B4-BE49-F238E27FC236}">
                <a16:creationId xmlns:a16="http://schemas.microsoft.com/office/drawing/2014/main" id="{797D7121-B967-AD1D-2A33-216E405CB252}"/>
              </a:ext>
            </a:extLst>
          </p:cNvPr>
          <p:cNvPicPr>
            <a:picLocks noChangeAspect="1"/>
          </p:cNvPicPr>
          <p:nvPr/>
        </p:nvPicPr>
        <p:blipFill>
          <a:blip r:embed="rId11"/>
          <a:stretch>
            <a:fillRect/>
          </a:stretch>
        </p:blipFill>
        <p:spPr>
          <a:xfrm>
            <a:off x="3419871" y="1612320"/>
            <a:ext cx="809029" cy="810947"/>
          </a:xfrm>
          <a:prstGeom prst="rect">
            <a:avLst/>
          </a:prstGeom>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16E9E0B6-7657-B04D-CD4B-F895022E4C0B}"/>
              </a:ext>
            </a:extLst>
          </p:cNvPr>
          <p:cNvPicPr>
            <a:picLocks noChangeAspect="1"/>
          </p:cNvPicPr>
          <p:nvPr/>
        </p:nvPicPr>
        <p:blipFill>
          <a:blip r:embed="rId12"/>
          <a:stretch>
            <a:fillRect/>
          </a:stretch>
        </p:blipFill>
        <p:spPr>
          <a:xfrm>
            <a:off x="3419871" y="2976787"/>
            <a:ext cx="821691" cy="821691"/>
          </a:xfrm>
          <a:prstGeom prst="ellipse">
            <a:avLst/>
          </a:prstGeom>
          <a:ln w="63500" cap="rnd">
            <a:no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7628454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F05172A-43F5-4A55-95B8-E497B4146B67}"/>
              </a:ext>
            </a:extLst>
          </p:cNvPr>
          <p:cNvPicPr>
            <a:picLocks noChangeAspect="1"/>
          </p:cNvPicPr>
          <p:nvPr/>
        </p:nvPicPr>
        <p:blipFill>
          <a:blip r:embed="rId2"/>
          <a:stretch>
            <a:fillRect/>
          </a:stretch>
        </p:blipFill>
        <p:spPr>
          <a:xfrm>
            <a:off x="3367917" y="3916635"/>
            <a:ext cx="773931" cy="773931"/>
          </a:xfrm>
          <a:prstGeom prst="ellipse">
            <a:avLst/>
          </a:prstGeom>
          <a:ln w="63500" cap="rnd">
            <a:noFill/>
          </a:ln>
          <a:effectLst>
            <a:outerShdw blurRad="50800" dist="38100" dir="2700000" algn="tl" rotWithShape="0">
              <a:prstClr val="black">
                <a:alpha val="40000"/>
              </a:prstClr>
            </a:outerShdw>
          </a:effectLst>
        </p:spPr>
      </p:pic>
      <p:sp>
        <p:nvSpPr>
          <p:cNvPr id="2" name="Slide Number Placeholder 1">
            <a:extLst>
              <a:ext uri="{FF2B5EF4-FFF2-40B4-BE49-F238E27FC236}">
                <a16:creationId xmlns:a16="http://schemas.microsoft.com/office/drawing/2014/main" id="{A6D6D463-75A0-45C9-9AA7-4F4D4F80E79D}"/>
              </a:ext>
            </a:extLst>
          </p:cNvPr>
          <p:cNvSpPr>
            <a:spLocks noGrp="1"/>
          </p:cNvSpPr>
          <p:nvPr>
            <p:ph type="sldNum" sz="quarter" idx="12"/>
          </p:nvPr>
        </p:nvSpPr>
        <p:spPr/>
        <p:txBody>
          <a:bodyPr/>
          <a:lstStyle/>
          <a:p>
            <a:fld id="{9F44263B-4BB4-4024-9C57-402943B0A867}" type="slidenum">
              <a:rPr lang="de-CH" smtClean="0"/>
              <a:pPr/>
              <a:t>17</a:t>
            </a:fld>
            <a:endParaRPr lang="de-CH"/>
          </a:p>
        </p:txBody>
      </p:sp>
      <p:sp>
        <p:nvSpPr>
          <p:cNvPr id="6" name="Titre 3">
            <a:extLst>
              <a:ext uri="{FF2B5EF4-FFF2-40B4-BE49-F238E27FC236}">
                <a16:creationId xmlns:a16="http://schemas.microsoft.com/office/drawing/2014/main" id="{34FABDD4-1223-4C0E-883C-204F5C6D6091}"/>
              </a:ext>
            </a:extLst>
          </p:cNvPr>
          <p:cNvSpPr>
            <a:spLocks noGrp="1"/>
          </p:cNvSpPr>
          <p:nvPr>
            <p:ph type="title"/>
          </p:nvPr>
        </p:nvSpPr>
        <p:spPr>
          <a:xfrm>
            <a:off x="304800" y="428608"/>
            <a:ext cx="7053282" cy="395946"/>
          </a:xfrm>
        </p:spPr>
        <p:txBody>
          <a:bodyPr/>
          <a:lstStyle/>
          <a:p>
            <a:r>
              <a:rPr lang="en-US"/>
              <a:t>EURAPCO TEAM</a:t>
            </a:r>
            <a:endParaRPr lang="en-CH"/>
          </a:p>
        </p:txBody>
      </p:sp>
      <p:sp>
        <p:nvSpPr>
          <p:cNvPr id="7" name="Espace réservé du texte 2">
            <a:extLst>
              <a:ext uri="{FF2B5EF4-FFF2-40B4-BE49-F238E27FC236}">
                <a16:creationId xmlns:a16="http://schemas.microsoft.com/office/drawing/2014/main" id="{2DECB725-033F-4BD2-A250-F9246FC0E99C}"/>
              </a:ext>
            </a:extLst>
          </p:cNvPr>
          <p:cNvSpPr txBox="1">
            <a:spLocks/>
          </p:cNvSpPr>
          <p:nvPr/>
        </p:nvSpPr>
        <p:spPr>
          <a:xfrm>
            <a:off x="671070" y="903412"/>
            <a:ext cx="3229252" cy="307777"/>
          </a:xfrm>
          <a:prstGeom prst="rect">
            <a:avLst/>
          </a:prstGeom>
          <a:noFill/>
        </p:spPr>
        <p:txBody>
          <a:bodyPr wrap="square" rtlCol="0" anchor="ctr">
            <a:spAutoFit/>
          </a:bodyPr>
          <a:lstStyle>
            <a:lvl1pPr marL="0" indent="0" algn="l" defTabSz="914400" rtl="0" eaLnBrk="1" latinLnBrk="0" hangingPunct="1">
              <a:spcBef>
                <a:spcPct val="20000"/>
              </a:spcBef>
              <a:buFont typeface="Arial" pitchFamily="34" charset="0"/>
              <a:buNone/>
              <a:defRPr sz="1500" b="1" i="0" kern="1200" spc="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1400">
                <a:solidFill>
                  <a:schemeClr val="accent1"/>
                </a:solidFill>
              </a:rPr>
              <a:t>FINANCE</a:t>
            </a:r>
            <a:endParaRPr lang="en-CH" sz="1400">
              <a:solidFill>
                <a:schemeClr val="accent1"/>
              </a:solidFill>
            </a:endParaRPr>
          </a:p>
        </p:txBody>
      </p:sp>
      <p:sp>
        <p:nvSpPr>
          <p:cNvPr id="9" name="ZoneTexte 17">
            <a:extLst>
              <a:ext uri="{FF2B5EF4-FFF2-40B4-BE49-F238E27FC236}">
                <a16:creationId xmlns:a16="http://schemas.microsoft.com/office/drawing/2014/main" id="{B3CDF2B2-A1BB-48D3-8B39-704BCB569D9A}"/>
              </a:ext>
            </a:extLst>
          </p:cNvPr>
          <p:cNvSpPr txBox="1"/>
          <p:nvPr/>
        </p:nvSpPr>
        <p:spPr>
          <a:xfrm>
            <a:off x="1916435" y="1495071"/>
            <a:ext cx="1680223" cy="446276"/>
          </a:xfrm>
          <a:prstGeom prst="rect">
            <a:avLst/>
          </a:prstGeom>
          <a:noFill/>
        </p:spPr>
        <p:txBody>
          <a:bodyPr wrap="square" rtlCol="0">
            <a:spAutoFit/>
          </a:bodyPr>
          <a:lstStyle/>
          <a:p>
            <a:r>
              <a:rPr lang="en-US" sz="1400" b="1" dirty="0">
                <a:solidFill>
                  <a:schemeClr val="accent3"/>
                </a:solidFill>
              </a:rPr>
              <a:t>Hellen Hipsagh</a:t>
            </a:r>
          </a:p>
          <a:p>
            <a:r>
              <a:rPr lang="en-US" sz="900" i="1" dirty="0"/>
              <a:t>Finance &amp; HR Manager </a:t>
            </a:r>
            <a:endParaRPr lang="en-CH" sz="900" i="1" dirty="0"/>
          </a:p>
        </p:txBody>
      </p:sp>
      <p:pic>
        <p:nvPicPr>
          <p:cNvPr id="10" name="Picture 10" descr="20170918_Eurapco_0019-2_3K_gr_800px">
            <a:extLst>
              <a:ext uri="{FF2B5EF4-FFF2-40B4-BE49-F238E27FC236}">
                <a16:creationId xmlns:a16="http://schemas.microsoft.com/office/drawing/2014/main" id="{6B970588-3B2E-45F8-BB9F-FF511DE68C4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066824" y="2162888"/>
            <a:ext cx="765665" cy="765665"/>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1" name="ZoneTexte 19">
            <a:extLst>
              <a:ext uri="{FF2B5EF4-FFF2-40B4-BE49-F238E27FC236}">
                <a16:creationId xmlns:a16="http://schemas.microsoft.com/office/drawing/2014/main" id="{116E565F-F999-4299-9AC0-FA0D42E767BB}"/>
              </a:ext>
            </a:extLst>
          </p:cNvPr>
          <p:cNvSpPr txBox="1"/>
          <p:nvPr/>
        </p:nvSpPr>
        <p:spPr>
          <a:xfrm>
            <a:off x="1890580" y="2322582"/>
            <a:ext cx="1680231" cy="446276"/>
          </a:xfrm>
          <a:prstGeom prst="rect">
            <a:avLst/>
          </a:prstGeom>
          <a:noFill/>
        </p:spPr>
        <p:txBody>
          <a:bodyPr wrap="square" rtlCol="0">
            <a:spAutoFit/>
          </a:bodyPr>
          <a:lstStyle/>
          <a:p>
            <a:r>
              <a:rPr lang="en-US" sz="1400" b="1">
                <a:solidFill>
                  <a:schemeClr val="accent3"/>
                </a:solidFill>
              </a:rPr>
              <a:t>Bettina Thomann</a:t>
            </a:r>
          </a:p>
          <a:p>
            <a:r>
              <a:rPr lang="en-US" sz="900" i="1"/>
              <a:t>Accounting </a:t>
            </a:r>
            <a:endParaRPr lang="en-CH" sz="900" i="1"/>
          </a:p>
        </p:txBody>
      </p:sp>
      <p:cxnSp>
        <p:nvCxnSpPr>
          <p:cNvPr id="13" name="Connecteur droit 21">
            <a:extLst>
              <a:ext uri="{FF2B5EF4-FFF2-40B4-BE49-F238E27FC236}">
                <a16:creationId xmlns:a16="http://schemas.microsoft.com/office/drawing/2014/main" id="{DDCEA061-BE5D-4942-B180-1F5D3A9AACC3}"/>
              </a:ext>
            </a:extLst>
          </p:cNvPr>
          <p:cNvCxnSpPr>
            <a:cxnSpLocks/>
          </p:cNvCxnSpPr>
          <p:nvPr/>
        </p:nvCxnSpPr>
        <p:spPr>
          <a:xfrm flipV="1">
            <a:off x="4572000" y="1249701"/>
            <a:ext cx="0" cy="1800199"/>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pic>
        <p:nvPicPr>
          <p:cNvPr id="15" name="Picture 14" descr="panagiotis">
            <a:extLst>
              <a:ext uri="{FF2B5EF4-FFF2-40B4-BE49-F238E27FC236}">
                <a16:creationId xmlns:a16="http://schemas.microsoft.com/office/drawing/2014/main" id="{402D490D-A473-4C8F-B5C3-0683B28A19F6}"/>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5198424" y="2161276"/>
            <a:ext cx="768888" cy="768888"/>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6" name="ZoneTexte 25">
            <a:extLst>
              <a:ext uri="{FF2B5EF4-FFF2-40B4-BE49-F238E27FC236}">
                <a16:creationId xmlns:a16="http://schemas.microsoft.com/office/drawing/2014/main" id="{DB334AA4-B2BD-47FE-AB06-9DB1031525BD}"/>
              </a:ext>
            </a:extLst>
          </p:cNvPr>
          <p:cNvSpPr txBox="1"/>
          <p:nvPr/>
        </p:nvSpPr>
        <p:spPr>
          <a:xfrm>
            <a:off x="6042796" y="2322582"/>
            <a:ext cx="2760351" cy="446276"/>
          </a:xfrm>
          <a:prstGeom prst="rect">
            <a:avLst/>
          </a:prstGeom>
          <a:noFill/>
        </p:spPr>
        <p:txBody>
          <a:bodyPr wrap="square" lIns="91440" tIns="45720" rIns="91440" bIns="45720" rtlCol="0" anchor="t">
            <a:spAutoFit/>
          </a:bodyPr>
          <a:lstStyle/>
          <a:p>
            <a:r>
              <a:rPr lang="en-US" sz="1400" b="1" dirty="0">
                <a:solidFill>
                  <a:schemeClr val="accent3"/>
                </a:solidFill>
              </a:rPr>
              <a:t>Panagiotis Veliotes</a:t>
            </a:r>
          </a:p>
          <a:p>
            <a:r>
              <a:rPr lang="en-US" sz="900" i="1" dirty="0"/>
              <a:t>Marketing &amp; Communication Specialist</a:t>
            </a:r>
            <a:endParaRPr lang="en-CH" sz="900" i="1" dirty="0"/>
          </a:p>
        </p:txBody>
      </p:sp>
      <p:cxnSp>
        <p:nvCxnSpPr>
          <p:cNvPr id="17" name="Connecteur droit 26">
            <a:extLst>
              <a:ext uri="{FF2B5EF4-FFF2-40B4-BE49-F238E27FC236}">
                <a16:creationId xmlns:a16="http://schemas.microsoft.com/office/drawing/2014/main" id="{4E9EBA07-6D02-410A-9255-6455149C4D46}"/>
              </a:ext>
            </a:extLst>
          </p:cNvPr>
          <p:cNvCxnSpPr>
            <a:cxnSpLocks/>
          </p:cNvCxnSpPr>
          <p:nvPr/>
        </p:nvCxnSpPr>
        <p:spPr>
          <a:xfrm flipH="1" flipV="1">
            <a:off x="602830" y="1057301"/>
            <a:ext cx="1016842" cy="923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cxnSp>
        <p:nvCxnSpPr>
          <p:cNvPr id="18" name="Connecteur droit 28">
            <a:extLst>
              <a:ext uri="{FF2B5EF4-FFF2-40B4-BE49-F238E27FC236}">
                <a16:creationId xmlns:a16="http://schemas.microsoft.com/office/drawing/2014/main" id="{185C51D6-61DB-4D53-8B73-A1BB0B7FF50E}"/>
              </a:ext>
            </a:extLst>
          </p:cNvPr>
          <p:cNvCxnSpPr>
            <a:cxnSpLocks/>
          </p:cNvCxnSpPr>
          <p:nvPr/>
        </p:nvCxnSpPr>
        <p:spPr>
          <a:xfrm flipH="1">
            <a:off x="2987824" y="1066531"/>
            <a:ext cx="2664296"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
        <p:nvSpPr>
          <p:cNvPr id="19" name="Espace réservé du texte 2">
            <a:extLst>
              <a:ext uri="{FF2B5EF4-FFF2-40B4-BE49-F238E27FC236}">
                <a16:creationId xmlns:a16="http://schemas.microsoft.com/office/drawing/2014/main" id="{A1EE360D-6731-4573-9DC9-85CF100158C2}"/>
              </a:ext>
            </a:extLst>
          </p:cNvPr>
          <p:cNvSpPr txBox="1">
            <a:spLocks/>
          </p:cNvSpPr>
          <p:nvPr/>
        </p:nvSpPr>
        <p:spPr>
          <a:xfrm>
            <a:off x="5738712" y="836490"/>
            <a:ext cx="2113122" cy="461665"/>
          </a:xfrm>
          <a:prstGeom prst="rect">
            <a:avLst/>
          </a:prstGeom>
          <a:noFill/>
        </p:spPr>
        <p:txBody>
          <a:bodyPr wrap="square" lIns="91440" tIns="45720" rIns="91440" bIns="45720" rtlCol="0" anchor="ctr">
            <a:spAutoFit/>
          </a:bodyPr>
          <a:lstStyle>
            <a:lvl1pPr marL="0" indent="0" algn="l" defTabSz="914400" rtl="0" eaLnBrk="1" latinLnBrk="0" hangingPunct="1">
              <a:spcBef>
                <a:spcPct val="20000"/>
              </a:spcBef>
              <a:buFont typeface="Arial" pitchFamily="34" charset="0"/>
              <a:buNone/>
              <a:defRPr sz="1500" b="1" i="0" kern="1200" spc="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1200">
                <a:solidFill>
                  <a:schemeClr val="accent1"/>
                </a:solidFill>
              </a:rPr>
              <a:t>MARKETING AND COMMUNICATION</a:t>
            </a:r>
            <a:endParaRPr lang="en-CH" sz="1200">
              <a:solidFill>
                <a:schemeClr val="accent1"/>
              </a:solidFill>
            </a:endParaRPr>
          </a:p>
        </p:txBody>
      </p:sp>
      <p:cxnSp>
        <p:nvCxnSpPr>
          <p:cNvPr id="20" name="Connecteur droit 31">
            <a:extLst>
              <a:ext uri="{FF2B5EF4-FFF2-40B4-BE49-F238E27FC236}">
                <a16:creationId xmlns:a16="http://schemas.microsoft.com/office/drawing/2014/main" id="{F0CF29C2-4B1B-4633-B979-F91CBDDC82BD}"/>
              </a:ext>
            </a:extLst>
          </p:cNvPr>
          <p:cNvCxnSpPr>
            <a:cxnSpLocks/>
          </p:cNvCxnSpPr>
          <p:nvPr/>
        </p:nvCxnSpPr>
        <p:spPr>
          <a:xfrm flipH="1">
            <a:off x="7851834" y="1055728"/>
            <a:ext cx="1040646" cy="10022"/>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
        <p:nvSpPr>
          <p:cNvPr id="22" name="Espace réservé du texte 2">
            <a:extLst>
              <a:ext uri="{FF2B5EF4-FFF2-40B4-BE49-F238E27FC236}">
                <a16:creationId xmlns:a16="http://schemas.microsoft.com/office/drawing/2014/main" id="{393EDB10-E93E-4726-A694-8AF6946CC1DA}"/>
              </a:ext>
            </a:extLst>
          </p:cNvPr>
          <p:cNvSpPr txBox="1">
            <a:spLocks/>
          </p:cNvSpPr>
          <p:nvPr/>
        </p:nvSpPr>
        <p:spPr>
          <a:xfrm>
            <a:off x="671070" y="3128688"/>
            <a:ext cx="1680230" cy="307777"/>
          </a:xfrm>
          <a:prstGeom prst="rect">
            <a:avLst/>
          </a:prstGeom>
          <a:noFill/>
        </p:spPr>
        <p:txBody>
          <a:bodyPr wrap="square" rtlCol="0" anchor="ctr">
            <a:spAutoFit/>
          </a:bodyPr>
          <a:lstStyle>
            <a:lvl1pPr marL="0" indent="0" algn="l" defTabSz="914400" rtl="0" eaLnBrk="1" latinLnBrk="0" hangingPunct="1">
              <a:spcBef>
                <a:spcPct val="20000"/>
              </a:spcBef>
              <a:buFont typeface="Arial" pitchFamily="34" charset="0"/>
              <a:buNone/>
              <a:defRPr sz="1500" b="1" i="0" kern="1200" spc="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1400" dirty="0">
                <a:solidFill>
                  <a:schemeClr val="accent1"/>
                </a:solidFill>
              </a:rPr>
              <a:t>BACK OFFICE</a:t>
            </a:r>
            <a:endParaRPr lang="en-CH" sz="1400" dirty="0">
              <a:solidFill>
                <a:schemeClr val="accent1"/>
              </a:solidFill>
            </a:endParaRPr>
          </a:p>
        </p:txBody>
      </p:sp>
      <p:pic>
        <p:nvPicPr>
          <p:cNvPr id="23" name="Picture 4" descr="jens">
            <a:extLst>
              <a:ext uri="{FF2B5EF4-FFF2-40B4-BE49-F238E27FC236}">
                <a16:creationId xmlns:a16="http://schemas.microsoft.com/office/drawing/2014/main" id="{EFB6DE8C-5FD8-4C2F-946A-047E72A6FE9C}"/>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65156" y="3922528"/>
            <a:ext cx="768893" cy="768893"/>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4" name="ZoneTexte 12">
            <a:extLst>
              <a:ext uri="{FF2B5EF4-FFF2-40B4-BE49-F238E27FC236}">
                <a16:creationId xmlns:a16="http://schemas.microsoft.com/office/drawing/2014/main" id="{C4BE8186-4291-409C-8A10-D478BAE51766}"/>
              </a:ext>
            </a:extLst>
          </p:cNvPr>
          <p:cNvSpPr txBox="1"/>
          <p:nvPr/>
        </p:nvSpPr>
        <p:spPr>
          <a:xfrm>
            <a:off x="1157244" y="4083836"/>
            <a:ext cx="1680230" cy="446276"/>
          </a:xfrm>
          <a:prstGeom prst="rect">
            <a:avLst/>
          </a:prstGeom>
          <a:noFill/>
        </p:spPr>
        <p:txBody>
          <a:bodyPr wrap="square" rtlCol="0">
            <a:spAutoFit/>
          </a:bodyPr>
          <a:lstStyle/>
          <a:p>
            <a:r>
              <a:rPr lang="en-US" sz="1400" b="1" dirty="0">
                <a:solidFill>
                  <a:schemeClr val="accent3"/>
                </a:solidFill>
              </a:rPr>
              <a:t>Jens Hornung</a:t>
            </a:r>
          </a:p>
          <a:p>
            <a:r>
              <a:rPr lang="en-US" sz="900" i="1" dirty="0"/>
              <a:t>Event &amp; </a:t>
            </a:r>
            <a:r>
              <a:rPr lang="en-US" sz="900" i="1" dirty="0" err="1"/>
              <a:t>Offîce</a:t>
            </a:r>
            <a:r>
              <a:rPr lang="en-US" sz="900" i="1" dirty="0"/>
              <a:t> Manager</a:t>
            </a:r>
            <a:endParaRPr lang="en-CH" sz="900" i="1" dirty="0"/>
          </a:p>
        </p:txBody>
      </p:sp>
      <p:sp>
        <p:nvSpPr>
          <p:cNvPr id="27" name="Espace réservé du texte 2">
            <a:extLst>
              <a:ext uri="{FF2B5EF4-FFF2-40B4-BE49-F238E27FC236}">
                <a16:creationId xmlns:a16="http://schemas.microsoft.com/office/drawing/2014/main" id="{9C77F0DF-D9A0-4A35-8A7B-CCEA065C0251}"/>
              </a:ext>
            </a:extLst>
          </p:cNvPr>
          <p:cNvSpPr>
            <a:spLocks noGrp="1"/>
          </p:cNvSpPr>
          <p:nvPr>
            <p:ph type="body" sz="quarter" idx="14"/>
          </p:nvPr>
        </p:nvSpPr>
        <p:spPr>
          <a:xfrm>
            <a:off x="5967312" y="3128688"/>
            <a:ext cx="3310099" cy="510909"/>
          </a:xfrm>
          <a:noFill/>
        </p:spPr>
        <p:txBody>
          <a:bodyPr wrap="square" rtlCol="0">
            <a:spAutoFit/>
          </a:bodyPr>
          <a:lstStyle/>
          <a:p>
            <a:pPr algn="ctr"/>
            <a:r>
              <a:rPr lang="en-US" sz="1400" dirty="0">
                <a:solidFill>
                  <a:schemeClr val="accent1"/>
                </a:solidFill>
              </a:rPr>
              <a:t>BUSINESS CONSULTANT </a:t>
            </a:r>
          </a:p>
          <a:p>
            <a:pPr algn="ctr"/>
            <a:r>
              <a:rPr lang="en-US" sz="1100" b="0" dirty="0">
                <a:solidFill>
                  <a:schemeClr val="accent1"/>
                </a:solidFill>
              </a:rPr>
              <a:t>(not FTE)</a:t>
            </a:r>
            <a:endParaRPr lang="en-CH" sz="1400" b="0" dirty="0">
              <a:solidFill>
                <a:schemeClr val="accent1"/>
              </a:solidFill>
            </a:endParaRPr>
          </a:p>
        </p:txBody>
      </p:sp>
      <p:pic>
        <p:nvPicPr>
          <p:cNvPr id="28" name="Picture 2" descr="lourdes">
            <a:extLst>
              <a:ext uri="{FF2B5EF4-FFF2-40B4-BE49-F238E27FC236}">
                <a16:creationId xmlns:a16="http://schemas.microsoft.com/office/drawing/2014/main" id="{FBA632BF-F15C-4FD0-8628-01464DA3FBE2}"/>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6089057" y="3924997"/>
            <a:ext cx="765666" cy="765666"/>
          </a:xfrm>
          <a:prstGeom prst="ellipse">
            <a:avLst/>
          </a:prstGeom>
          <a:ln w="63500" cap="rnd">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29" name="ZoneTexte 5">
            <a:extLst>
              <a:ext uri="{FF2B5EF4-FFF2-40B4-BE49-F238E27FC236}">
                <a16:creationId xmlns:a16="http://schemas.microsoft.com/office/drawing/2014/main" id="{6170D55A-FB59-4C3A-8B0A-638F7E07407E}"/>
              </a:ext>
            </a:extLst>
          </p:cNvPr>
          <p:cNvSpPr txBox="1"/>
          <p:nvPr/>
        </p:nvSpPr>
        <p:spPr>
          <a:xfrm>
            <a:off x="6998739" y="4084692"/>
            <a:ext cx="2008101" cy="800219"/>
          </a:xfrm>
          <a:prstGeom prst="rect">
            <a:avLst/>
          </a:prstGeom>
          <a:noFill/>
        </p:spPr>
        <p:txBody>
          <a:bodyPr wrap="square" rtlCol="0">
            <a:spAutoFit/>
          </a:bodyPr>
          <a:lstStyle/>
          <a:p>
            <a:r>
              <a:rPr lang="en-US" sz="1400" b="1" dirty="0">
                <a:solidFill>
                  <a:schemeClr val="accent3"/>
                </a:solidFill>
              </a:rPr>
              <a:t>Lourdes Aguanell Marfil</a:t>
            </a:r>
          </a:p>
          <a:p>
            <a:r>
              <a:rPr lang="en-US" sz="900" i="1" dirty="0"/>
              <a:t>Joint Business Consultant Commercial Lines  </a:t>
            </a:r>
            <a:endParaRPr lang="en-CH" sz="900" i="1" dirty="0"/>
          </a:p>
        </p:txBody>
      </p:sp>
      <p:cxnSp>
        <p:nvCxnSpPr>
          <p:cNvPr id="31" name="Connecteur droit 21">
            <a:extLst>
              <a:ext uri="{FF2B5EF4-FFF2-40B4-BE49-F238E27FC236}">
                <a16:creationId xmlns:a16="http://schemas.microsoft.com/office/drawing/2014/main" id="{C7DFC72B-C330-40AC-A30B-9E7B3CC24103}"/>
              </a:ext>
            </a:extLst>
          </p:cNvPr>
          <p:cNvCxnSpPr>
            <a:cxnSpLocks/>
          </p:cNvCxnSpPr>
          <p:nvPr/>
        </p:nvCxnSpPr>
        <p:spPr>
          <a:xfrm flipH="1">
            <a:off x="2409291" y="3299420"/>
            <a:ext cx="1080000" cy="371"/>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cxnSp>
        <p:nvCxnSpPr>
          <p:cNvPr id="32" name="Connecteur droit 21">
            <a:extLst>
              <a:ext uri="{FF2B5EF4-FFF2-40B4-BE49-F238E27FC236}">
                <a16:creationId xmlns:a16="http://schemas.microsoft.com/office/drawing/2014/main" id="{F64E7177-3147-4BB7-8A66-6D1EC9ABAD73}"/>
              </a:ext>
            </a:extLst>
          </p:cNvPr>
          <p:cNvCxnSpPr>
            <a:cxnSpLocks/>
          </p:cNvCxnSpPr>
          <p:nvPr/>
        </p:nvCxnSpPr>
        <p:spPr>
          <a:xfrm flipH="1">
            <a:off x="5474900" y="3299420"/>
            <a:ext cx="690275" cy="0"/>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sp>
        <p:nvSpPr>
          <p:cNvPr id="36" name="ZoneTexte 19">
            <a:extLst>
              <a:ext uri="{FF2B5EF4-FFF2-40B4-BE49-F238E27FC236}">
                <a16:creationId xmlns:a16="http://schemas.microsoft.com/office/drawing/2014/main" id="{183B456C-17E7-4244-8DF8-65A7C1D602B9}"/>
              </a:ext>
            </a:extLst>
          </p:cNvPr>
          <p:cNvSpPr txBox="1"/>
          <p:nvPr/>
        </p:nvSpPr>
        <p:spPr>
          <a:xfrm>
            <a:off x="4165073" y="4083836"/>
            <a:ext cx="1680231" cy="584775"/>
          </a:xfrm>
          <a:prstGeom prst="rect">
            <a:avLst/>
          </a:prstGeom>
          <a:noFill/>
        </p:spPr>
        <p:txBody>
          <a:bodyPr wrap="square" rtlCol="0">
            <a:spAutoFit/>
          </a:bodyPr>
          <a:lstStyle/>
          <a:p>
            <a:r>
              <a:rPr lang="en-US" sz="1400" b="1" dirty="0">
                <a:solidFill>
                  <a:schemeClr val="accent3"/>
                </a:solidFill>
              </a:rPr>
              <a:t>Rebecca Arranz</a:t>
            </a:r>
          </a:p>
          <a:p>
            <a:r>
              <a:rPr lang="en-US" sz="900" i="1" dirty="0"/>
              <a:t>Sustainability Project Consultant </a:t>
            </a:r>
            <a:endParaRPr lang="en-CH" sz="900" i="1" dirty="0"/>
          </a:p>
        </p:txBody>
      </p:sp>
      <p:sp>
        <p:nvSpPr>
          <p:cNvPr id="37" name="Espace réservé du texte 2">
            <a:extLst>
              <a:ext uri="{FF2B5EF4-FFF2-40B4-BE49-F238E27FC236}">
                <a16:creationId xmlns:a16="http://schemas.microsoft.com/office/drawing/2014/main" id="{AA6C6AA2-1AE0-45EA-B8E2-5A99B3511378}"/>
              </a:ext>
            </a:extLst>
          </p:cNvPr>
          <p:cNvSpPr txBox="1">
            <a:spLocks/>
          </p:cNvSpPr>
          <p:nvPr/>
        </p:nvSpPr>
        <p:spPr>
          <a:xfrm>
            <a:off x="3461203" y="3134727"/>
            <a:ext cx="2168635" cy="307777"/>
          </a:xfrm>
          <a:prstGeom prst="rect">
            <a:avLst/>
          </a:prstGeom>
          <a:noFill/>
        </p:spPr>
        <p:txBody>
          <a:bodyPr wrap="square" rtlCol="0" anchor="ctr">
            <a:spAutoFit/>
          </a:bodyPr>
          <a:lstStyle>
            <a:lvl1pPr marL="0" indent="0" algn="l" defTabSz="914400" rtl="0" eaLnBrk="1" latinLnBrk="0" hangingPunct="1">
              <a:spcBef>
                <a:spcPct val="20000"/>
              </a:spcBef>
              <a:buFont typeface="Arial" pitchFamily="34" charset="0"/>
              <a:buNone/>
              <a:defRPr sz="1500" b="1" i="0" kern="1200" spc="200" baseline="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en-US" sz="1400" dirty="0">
                <a:solidFill>
                  <a:schemeClr val="accent1"/>
                </a:solidFill>
              </a:rPr>
              <a:t>SUSTAINABILITY</a:t>
            </a:r>
            <a:endParaRPr lang="en-CH" sz="1400" dirty="0">
              <a:solidFill>
                <a:schemeClr val="accent1"/>
              </a:solidFill>
            </a:endParaRPr>
          </a:p>
        </p:txBody>
      </p:sp>
      <p:cxnSp>
        <p:nvCxnSpPr>
          <p:cNvPr id="38" name="Connecteur droit 21">
            <a:extLst>
              <a:ext uri="{FF2B5EF4-FFF2-40B4-BE49-F238E27FC236}">
                <a16:creationId xmlns:a16="http://schemas.microsoft.com/office/drawing/2014/main" id="{CB33CA83-DA55-4450-9E9D-F7766FC1047C}"/>
              </a:ext>
            </a:extLst>
          </p:cNvPr>
          <p:cNvCxnSpPr>
            <a:cxnSpLocks/>
          </p:cNvCxnSpPr>
          <p:nvPr/>
        </p:nvCxnSpPr>
        <p:spPr>
          <a:xfrm flipH="1">
            <a:off x="95189" y="3302843"/>
            <a:ext cx="540000" cy="371"/>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cxnSp>
        <p:nvCxnSpPr>
          <p:cNvPr id="39" name="Connecteur droit 21">
            <a:extLst>
              <a:ext uri="{FF2B5EF4-FFF2-40B4-BE49-F238E27FC236}">
                <a16:creationId xmlns:a16="http://schemas.microsoft.com/office/drawing/2014/main" id="{F8AF9C60-05BD-46D1-9A16-1012FFDC0C24}"/>
              </a:ext>
            </a:extLst>
          </p:cNvPr>
          <p:cNvCxnSpPr>
            <a:cxnSpLocks/>
          </p:cNvCxnSpPr>
          <p:nvPr/>
        </p:nvCxnSpPr>
        <p:spPr>
          <a:xfrm flipV="1">
            <a:off x="3053091" y="3436465"/>
            <a:ext cx="0" cy="1800199"/>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cxnSp>
        <p:nvCxnSpPr>
          <p:cNvPr id="40" name="Connecteur droit 21">
            <a:extLst>
              <a:ext uri="{FF2B5EF4-FFF2-40B4-BE49-F238E27FC236}">
                <a16:creationId xmlns:a16="http://schemas.microsoft.com/office/drawing/2014/main" id="{8ED0E028-E67C-4025-A6A3-90CF36626DF6}"/>
              </a:ext>
            </a:extLst>
          </p:cNvPr>
          <p:cNvCxnSpPr>
            <a:cxnSpLocks/>
          </p:cNvCxnSpPr>
          <p:nvPr/>
        </p:nvCxnSpPr>
        <p:spPr>
          <a:xfrm flipV="1">
            <a:off x="6028184" y="3436465"/>
            <a:ext cx="0" cy="1800199"/>
          </a:xfrm>
          <a:prstGeom prst="line">
            <a:avLst/>
          </a:prstGeom>
          <a:ln w="12700">
            <a:prstDash val="lgDashDotDot"/>
          </a:ln>
        </p:spPr>
        <p:style>
          <a:lnRef idx="1">
            <a:schemeClr val="accent4"/>
          </a:lnRef>
          <a:fillRef idx="0">
            <a:schemeClr val="accent4"/>
          </a:fillRef>
          <a:effectRef idx="0">
            <a:schemeClr val="accent4"/>
          </a:effectRef>
          <a:fontRef idx="minor">
            <a:schemeClr val="tx1"/>
          </a:fontRef>
        </p:style>
      </p:cxnSp>
      <p:pic>
        <p:nvPicPr>
          <p:cNvPr id="14" name="Picture 13" descr="A person smiling for the camera&#10;&#10;Description automatically generated with medium confidence">
            <a:extLst>
              <a:ext uri="{FF2B5EF4-FFF2-40B4-BE49-F238E27FC236}">
                <a16:creationId xmlns:a16="http://schemas.microsoft.com/office/drawing/2014/main" id="{B4B5E60E-7235-491D-B749-2FA9946EC79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43995" y="1348115"/>
            <a:ext cx="740189" cy="740189"/>
          </a:xfrm>
          <a:prstGeom prst="ellipse">
            <a:avLst/>
          </a:prstGeom>
          <a:ln w="63500" cap="rnd">
            <a:noFill/>
          </a:ln>
          <a:effectLst>
            <a:outerShdw blurRad="50800" dist="38100" dir="10800000" algn="r" rotWithShape="0">
              <a:prstClr val="black">
                <a:alpha val="40000"/>
              </a:prstClr>
            </a:outerShdw>
          </a:effectLst>
        </p:spPr>
      </p:pic>
      <p:sp>
        <p:nvSpPr>
          <p:cNvPr id="34" name="ZoneTexte 25">
            <a:extLst>
              <a:ext uri="{FF2B5EF4-FFF2-40B4-BE49-F238E27FC236}">
                <a16:creationId xmlns:a16="http://schemas.microsoft.com/office/drawing/2014/main" id="{21F3970F-C67B-4BD5-A2D5-9E9FABBE080A}"/>
              </a:ext>
            </a:extLst>
          </p:cNvPr>
          <p:cNvSpPr txBox="1"/>
          <p:nvPr/>
        </p:nvSpPr>
        <p:spPr>
          <a:xfrm>
            <a:off x="6042796" y="1495071"/>
            <a:ext cx="2760351" cy="446276"/>
          </a:xfrm>
          <a:prstGeom prst="rect">
            <a:avLst/>
          </a:prstGeom>
          <a:noFill/>
        </p:spPr>
        <p:txBody>
          <a:bodyPr wrap="square" lIns="91440" tIns="45720" rIns="91440" bIns="45720" rtlCol="0" anchor="t">
            <a:spAutoFit/>
          </a:bodyPr>
          <a:lstStyle/>
          <a:p>
            <a:r>
              <a:rPr lang="en-US" sz="1400" b="1" dirty="0">
                <a:solidFill>
                  <a:schemeClr val="accent3"/>
                </a:solidFill>
              </a:rPr>
              <a:t>Panagiotis Veliotes</a:t>
            </a:r>
          </a:p>
          <a:p>
            <a:r>
              <a:rPr lang="en-US" sz="900" i="1" dirty="0"/>
              <a:t>Marketing &amp; Communication Specialist</a:t>
            </a:r>
            <a:endParaRPr lang="en-CH" sz="900" i="1" dirty="0"/>
          </a:p>
        </p:txBody>
      </p:sp>
      <p:pic>
        <p:nvPicPr>
          <p:cNvPr id="33" name="Picture 32" descr="A close-up of a person smiling&#10;&#10;Description automatically generated">
            <a:extLst>
              <a:ext uri="{FF2B5EF4-FFF2-40B4-BE49-F238E27FC236}">
                <a16:creationId xmlns:a16="http://schemas.microsoft.com/office/drawing/2014/main" id="{97D47F6F-15B9-47EF-AFB5-7DE6E6B32C63}"/>
              </a:ext>
            </a:extLst>
          </p:cNvPr>
          <p:cNvPicPr>
            <a:picLocks noChangeAspect="1"/>
          </p:cNvPicPr>
          <p:nvPr/>
        </p:nvPicPr>
        <p:blipFill>
          <a:blip r:embed="rId8" cstate="print">
            <a:extLst>
              <a:ext uri="{BEBA8EAE-BF5A-486C-A8C5-ECC9F3942E4B}">
                <a14:imgProps xmlns:a14="http://schemas.microsoft.com/office/drawing/2010/main">
                  <a14:imgLayer r:embed="rId9">
                    <a14:imgEffect>
                      <a14:saturation sat="0"/>
                    </a14:imgEffect>
                  </a14:imgLayer>
                </a14:imgProps>
              </a:ext>
              <a:ext uri="{28A0092B-C50C-407E-A947-70E740481C1C}">
                <a14:useLocalDpi xmlns:a14="http://schemas.microsoft.com/office/drawing/2010/main" val="0"/>
              </a:ext>
            </a:extLst>
          </a:blip>
          <a:stretch>
            <a:fillRect/>
          </a:stretch>
        </p:blipFill>
        <p:spPr>
          <a:xfrm>
            <a:off x="1066824" y="1303013"/>
            <a:ext cx="765663" cy="765663"/>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63910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par>
                                <p:cTn id="11" presetID="10" presetClass="entr" presetSubtype="0" fill="hold"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88A8D5F-2426-409B-BC0C-6C9C97016639}"/>
              </a:ext>
            </a:extLst>
          </p:cNvPr>
          <p:cNvSpPr>
            <a:spLocks noGrp="1"/>
          </p:cNvSpPr>
          <p:nvPr>
            <p:ph type="sldNum" sz="quarter" idx="12"/>
          </p:nvPr>
        </p:nvSpPr>
        <p:spPr/>
        <p:txBody>
          <a:bodyPr/>
          <a:lstStyle/>
          <a:p>
            <a:fld id="{9F44263B-4BB4-4024-9C57-402943B0A867}" type="slidenum">
              <a:rPr lang="de-CH" smtClean="0"/>
              <a:pPr/>
              <a:t>18</a:t>
            </a:fld>
            <a:endParaRPr lang="de-CH"/>
          </a:p>
        </p:txBody>
      </p:sp>
      <p:sp>
        <p:nvSpPr>
          <p:cNvPr id="3" name="Text Placeholder 2">
            <a:extLst>
              <a:ext uri="{FF2B5EF4-FFF2-40B4-BE49-F238E27FC236}">
                <a16:creationId xmlns:a16="http://schemas.microsoft.com/office/drawing/2014/main" id="{B41EB75E-E7B6-4068-AE57-3739E527353B}"/>
              </a:ext>
            </a:extLst>
          </p:cNvPr>
          <p:cNvSpPr>
            <a:spLocks noGrp="1"/>
          </p:cNvSpPr>
          <p:nvPr>
            <p:ph type="body" sz="quarter" idx="14"/>
          </p:nvPr>
        </p:nvSpPr>
        <p:spPr/>
        <p:txBody>
          <a:bodyPr/>
          <a:lstStyle/>
          <a:p>
            <a:endParaRPr lang="en-GB"/>
          </a:p>
        </p:txBody>
      </p:sp>
      <p:sp>
        <p:nvSpPr>
          <p:cNvPr id="4" name="Title 3">
            <a:extLst>
              <a:ext uri="{FF2B5EF4-FFF2-40B4-BE49-F238E27FC236}">
                <a16:creationId xmlns:a16="http://schemas.microsoft.com/office/drawing/2014/main" id="{33D1B8B7-0C25-4D5E-AB60-5724346589E7}"/>
              </a:ext>
            </a:extLst>
          </p:cNvPr>
          <p:cNvSpPr>
            <a:spLocks noGrp="1"/>
          </p:cNvSpPr>
          <p:nvPr>
            <p:ph type="title"/>
          </p:nvPr>
        </p:nvSpPr>
        <p:spPr/>
        <p:txBody>
          <a:bodyPr/>
          <a:lstStyle/>
          <a:p>
            <a:endParaRPr lang="en-GB"/>
          </a:p>
        </p:txBody>
      </p:sp>
      <p:sp>
        <p:nvSpPr>
          <p:cNvPr id="5" name="Text Placeholder 4">
            <a:extLst>
              <a:ext uri="{FF2B5EF4-FFF2-40B4-BE49-F238E27FC236}">
                <a16:creationId xmlns:a16="http://schemas.microsoft.com/office/drawing/2014/main" id="{52DF80CE-37F3-4686-9D5C-4B675D708917}"/>
              </a:ext>
            </a:extLst>
          </p:cNvPr>
          <p:cNvSpPr>
            <a:spLocks noGrp="1"/>
          </p:cNvSpPr>
          <p:nvPr>
            <p:ph type="body" sz="quarter" idx="13"/>
          </p:nvPr>
        </p:nvSpPr>
        <p:spPr/>
        <p:txBody>
          <a:bodyPr/>
          <a:lstStyle/>
          <a:p>
            <a:endParaRPr lang="en-GB"/>
          </a:p>
        </p:txBody>
      </p:sp>
    </p:spTree>
    <p:extLst>
      <p:ext uri="{BB962C8B-B14F-4D97-AF65-F5344CB8AC3E}">
        <p14:creationId xmlns:p14="http://schemas.microsoft.com/office/powerpoint/2010/main" val="128122260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2627B959-157B-4BB0-9F36-20993EF6F695}"/>
              </a:ext>
            </a:extLst>
          </p:cNvPr>
          <p:cNvSpPr>
            <a:spLocks noGrp="1"/>
          </p:cNvSpPr>
          <p:nvPr>
            <p:ph type="body" sz="quarter" idx="13"/>
          </p:nvPr>
        </p:nvSpPr>
        <p:spPr/>
        <p:txBody>
          <a:bodyPr/>
          <a:lstStyle/>
          <a:p>
            <a:endParaRPr lang="en-GB"/>
          </a:p>
        </p:txBody>
      </p:sp>
      <p:sp>
        <p:nvSpPr>
          <p:cNvPr id="5" name="Picture Placeholder 4">
            <a:extLst>
              <a:ext uri="{FF2B5EF4-FFF2-40B4-BE49-F238E27FC236}">
                <a16:creationId xmlns:a16="http://schemas.microsoft.com/office/drawing/2014/main" id="{8F1D76ED-21D1-46EC-A14D-4F7DF2B2E0AD}"/>
              </a:ext>
            </a:extLst>
          </p:cNvPr>
          <p:cNvSpPr>
            <a:spLocks noGrp="1"/>
          </p:cNvSpPr>
          <p:nvPr>
            <p:ph type="pic" sz="quarter" idx="14"/>
          </p:nvPr>
        </p:nvSpPr>
        <p:spPr/>
      </p:sp>
      <p:sp>
        <p:nvSpPr>
          <p:cNvPr id="3" name="Slide Number Placeholder 2">
            <a:extLst>
              <a:ext uri="{FF2B5EF4-FFF2-40B4-BE49-F238E27FC236}">
                <a16:creationId xmlns:a16="http://schemas.microsoft.com/office/drawing/2014/main" id="{DF2ACE65-0801-444D-822F-53DD67E08D4E}"/>
              </a:ext>
            </a:extLst>
          </p:cNvPr>
          <p:cNvSpPr>
            <a:spLocks noGrp="1"/>
          </p:cNvSpPr>
          <p:nvPr>
            <p:ph type="sldNum" sz="quarter" idx="12"/>
          </p:nvPr>
        </p:nvSpPr>
        <p:spPr/>
        <p:txBody>
          <a:bodyPr/>
          <a:lstStyle/>
          <a:p>
            <a:fld id="{9F44263B-4BB4-4024-9C57-402943B0A867}" type="slidenum">
              <a:rPr lang="de-CH" smtClean="0"/>
              <a:pPr/>
              <a:t>19</a:t>
            </a:fld>
            <a:endParaRPr lang="de-CH"/>
          </a:p>
        </p:txBody>
      </p:sp>
      <p:sp>
        <p:nvSpPr>
          <p:cNvPr id="6" name="Text Placeholder 5">
            <a:extLst>
              <a:ext uri="{FF2B5EF4-FFF2-40B4-BE49-F238E27FC236}">
                <a16:creationId xmlns:a16="http://schemas.microsoft.com/office/drawing/2014/main" id="{02FA6769-E90B-4EFB-8C56-ACF56B53E128}"/>
              </a:ext>
            </a:extLst>
          </p:cNvPr>
          <p:cNvSpPr>
            <a:spLocks noGrp="1"/>
          </p:cNvSpPr>
          <p:nvPr>
            <p:ph type="body" sz="quarter" idx="15"/>
          </p:nvPr>
        </p:nvSpPr>
        <p:spPr>
          <a:xfrm>
            <a:off x="285720" y="1000112"/>
            <a:ext cx="6014472" cy="240000"/>
          </a:xfrm>
        </p:spPr>
        <p:txBody>
          <a:bodyPr/>
          <a:lstStyle/>
          <a:p>
            <a:endParaRPr lang="en-GB"/>
          </a:p>
        </p:txBody>
      </p:sp>
      <p:sp>
        <p:nvSpPr>
          <p:cNvPr id="2" name="Title 1">
            <a:extLst>
              <a:ext uri="{FF2B5EF4-FFF2-40B4-BE49-F238E27FC236}">
                <a16:creationId xmlns:a16="http://schemas.microsoft.com/office/drawing/2014/main" id="{A65E1A1C-9E47-411D-9DFD-F743FBBD6FAC}"/>
              </a:ext>
            </a:extLst>
          </p:cNvPr>
          <p:cNvSpPr>
            <a:spLocks noGrp="1"/>
          </p:cNvSpPr>
          <p:nvPr>
            <p:ph type="title"/>
          </p:nvPr>
        </p:nvSpPr>
        <p:spPr/>
        <p:txBody>
          <a:bodyPr/>
          <a:lstStyle/>
          <a:p>
            <a:endParaRPr lang="en-GB"/>
          </a:p>
        </p:txBody>
      </p:sp>
    </p:spTree>
    <p:extLst>
      <p:ext uri="{BB962C8B-B14F-4D97-AF65-F5344CB8AC3E}">
        <p14:creationId xmlns:p14="http://schemas.microsoft.com/office/powerpoint/2010/main" val="303610228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831510D-5D08-4C62-8738-153EE108B9F6}"/>
              </a:ext>
            </a:extLst>
          </p:cNvPr>
          <p:cNvSpPr>
            <a:spLocks noGrp="1"/>
          </p:cNvSpPr>
          <p:nvPr>
            <p:ph type="sldNum" sz="quarter" idx="12"/>
          </p:nvPr>
        </p:nvSpPr>
        <p:spPr>
          <a:prstGeom prst="rect">
            <a:avLst/>
          </a:prstGeom>
        </p:spPr>
        <p:txBody>
          <a:bodyPr/>
          <a:lstStyle/>
          <a:p>
            <a:fld id="{9F44263B-4BB4-4024-9C57-402943B0A867}" type="slidenum">
              <a:rPr lang="de-CH" smtClean="0"/>
              <a:pPr/>
              <a:t>2</a:t>
            </a:fld>
            <a:endParaRPr lang="de-CH"/>
          </a:p>
        </p:txBody>
      </p:sp>
      <p:sp>
        <p:nvSpPr>
          <p:cNvPr id="52" name="Title 51">
            <a:extLst>
              <a:ext uri="{FF2B5EF4-FFF2-40B4-BE49-F238E27FC236}">
                <a16:creationId xmlns:a16="http://schemas.microsoft.com/office/drawing/2014/main" id="{0346877B-FEB0-4A13-A01C-8A1663E857BF}"/>
              </a:ext>
            </a:extLst>
          </p:cNvPr>
          <p:cNvSpPr>
            <a:spLocks noGrp="1"/>
          </p:cNvSpPr>
          <p:nvPr>
            <p:ph type="title"/>
          </p:nvPr>
        </p:nvSpPr>
        <p:spPr/>
        <p:txBody>
          <a:bodyPr/>
          <a:lstStyle/>
          <a:p>
            <a:r>
              <a:rPr lang="en-GB"/>
              <a:t>AGENDA</a:t>
            </a:r>
          </a:p>
        </p:txBody>
      </p:sp>
      <p:sp>
        <p:nvSpPr>
          <p:cNvPr id="6" name="Text Placeholder 5">
            <a:extLst>
              <a:ext uri="{FF2B5EF4-FFF2-40B4-BE49-F238E27FC236}">
                <a16:creationId xmlns:a16="http://schemas.microsoft.com/office/drawing/2014/main" id="{A8A2369B-0706-4319-B196-9DA6533F270C}"/>
              </a:ext>
            </a:extLst>
          </p:cNvPr>
          <p:cNvSpPr>
            <a:spLocks noGrp="1"/>
          </p:cNvSpPr>
          <p:nvPr>
            <p:ph type="body" sz="quarter" idx="13"/>
          </p:nvPr>
        </p:nvSpPr>
        <p:spPr>
          <a:prstGeom prst="rect">
            <a:avLst/>
          </a:prstGeom>
        </p:spPr>
        <p:txBody>
          <a:bodyPr/>
          <a:lstStyle/>
          <a:p>
            <a:r>
              <a:rPr lang="en-GB"/>
              <a:t>ABOUT EURAPCO</a:t>
            </a:r>
          </a:p>
        </p:txBody>
      </p:sp>
      <p:sp>
        <p:nvSpPr>
          <p:cNvPr id="70" name="Text Placeholder 69">
            <a:extLst>
              <a:ext uri="{FF2B5EF4-FFF2-40B4-BE49-F238E27FC236}">
                <a16:creationId xmlns:a16="http://schemas.microsoft.com/office/drawing/2014/main" id="{DFD38571-7E71-463D-AB3E-C89B58D9FDC9}"/>
              </a:ext>
            </a:extLst>
          </p:cNvPr>
          <p:cNvSpPr>
            <a:spLocks noGrp="1"/>
          </p:cNvSpPr>
          <p:nvPr>
            <p:ph type="body" sz="quarter" idx="14"/>
          </p:nvPr>
        </p:nvSpPr>
        <p:spPr/>
        <p:txBody>
          <a:bodyPr/>
          <a:lstStyle/>
          <a:p>
            <a:endParaRPr lang="en-GB"/>
          </a:p>
        </p:txBody>
      </p:sp>
      <p:sp>
        <p:nvSpPr>
          <p:cNvPr id="71" name="Text Placeholder 70">
            <a:extLst>
              <a:ext uri="{FF2B5EF4-FFF2-40B4-BE49-F238E27FC236}">
                <a16:creationId xmlns:a16="http://schemas.microsoft.com/office/drawing/2014/main" id="{091DE941-5E20-4C92-A9B2-3DCD23662157}"/>
              </a:ext>
            </a:extLst>
          </p:cNvPr>
          <p:cNvSpPr>
            <a:spLocks noGrp="1"/>
          </p:cNvSpPr>
          <p:nvPr>
            <p:ph type="body" sz="quarter" idx="15"/>
          </p:nvPr>
        </p:nvSpPr>
        <p:spPr/>
        <p:txBody>
          <a:bodyPr/>
          <a:lstStyle/>
          <a:p>
            <a:endParaRPr lang="en-GB"/>
          </a:p>
        </p:txBody>
      </p:sp>
      <p:sp>
        <p:nvSpPr>
          <p:cNvPr id="72" name="Text Placeholder 71">
            <a:extLst>
              <a:ext uri="{FF2B5EF4-FFF2-40B4-BE49-F238E27FC236}">
                <a16:creationId xmlns:a16="http://schemas.microsoft.com/office/drawing/2014/main" id="{A9B66A39-CCD0-468B-A571-C623A43F1C06}"/>
              </a:ext>
            </a:extLst>
          </p:cNvPr>
          <p:cNvSpPr>
            <a:spLocks noGrp="1"/>
          </p:cNvSpPr>
          <p:nvPr>
            <p:ph type="body" sz="quarter" idx="19"/>
          </p:nvPr>
        </p:nvSpPr>
        <p:spPr/>
        <p:txBody>
          <a:bodyPr/>
          <a:lstStyle/>
          <a:p>
            <a:endParaRPr lang="en-GB"/>
          </a:p>
        </p:txBody>
      </p:sp>
      <p:sp>
        <p:nvSpPr>
          <p:cNvPr id="73" name="Text Placeholder 72">
            <a:extLst>
              <a:ext uri="{FF2B5EF4-FFF2-40B4-BE49-F238E27FC236}">
                <a16:creationId xmlns:a16="http://schemas.microsoft.com/office/drawing/2014/main" id="{71A00A13-1819-485D-9908-398764CDDC14}"/>
              </a:ext>
            </a:extLst>
          </p:cNvPr>
          <p:cNvSpPr>
            <a:spLocks noGrp="1"/>
          </p:cNvSpPr>
          <p:nvPr>
            <p:ph type="body" sz="quarter" idx="20"/>
          </p:nvPr>
        </p:nvSpPr>
        <p:spPr>
          <a:xfrm>
            <a:off x="5761717" y="1109093"/>
            <a:ext cx="2664000" cy="565391"/>
          </a:xfrm>
        </p:spPr>
        <p:txBody>
          <a:bodyPr/>
          <a:lstStyle/>
          <a:p>
            <a:endParaRPr lang="en-GB"/>
          </a:p>
        </p:txBody>
      </p:sp>
      <p:sp>
        <p:nvSpPr>
          <p:cNvPr id="74" name="Text Placeholder 73">
            <a:extLst>
              <a:ext uri="{FF2B5EF4-FFF2-40B4-BE49-F238E27FC236}">
                <a16:creationId xmlns:a16="http://schemas.microsoft.com/office/drawing/2014/main" id="{59FA55F5-0EF9-4942-A2C6-47181AAEB53B}"/>
              </a:ext>
            </a:extLst>
          </p:cNvPr>
          <p:cNvSpPr>
            <a:spLocks noGrp="1"/>
          </p:cNvSpPr>
          <p:nvPr>
            <p:ph type="body" sz="quarter" idx="21"/>
          </p:nvPr>
        </p:nvSpPr>
        <p:spPr/>
        <p:txBody>
          <a:bodyPr/>
          <a:lstStyle/>
          <a:p>
            <a:endParaRPr lang="en-GB"/>
          </a:p>
        </p:txBody>
      </p:sp>
      <p:sp>
        <p:nvSpPr>
          <p:cNvPr id="75" name="Text Placeholder 74">
            <a:extLst>
              <a:ext uri="{FF2B5EF4-FFF2-40B4-BE49-F238E27FC236}">
                <a16:creationId xmlns:a16="http://schemas.microsoft.com/office/drawing/2014/main" id="{EE0D4A40-17EB-434A-BB9E-E06B0CDC309F}"/>
              </a:ext>
            </a:extLst>
          </p:cNvPr>
          <p:cNvSpPr>
            <a:spLocks noGrp="1"/>
          </p:cNvSpPr>
          <p:nvPr>
            <p:ph type="body" sz="quarter" idx="22"/>
          </p:nvPr>
        </p:nvSpPr>
        <p:spPr>
          <a:xfrm>
            <a:off x="5765451" y="1934195"/>
            <a:ext cx="2664000" cy="565391"/>
          </a:xfrm>
        </p:spPr>
        <p:txBody>
          <a:bodyPr/>
          <a:lstStyle/>
          <a:p>
            <a:endParaRPr lang="en-GB"/>
          </a:p>
        </p:txBody>
      </p:sp>
      <p:sp>
        <p:nvSpPr>
          <p:cNvPr id="76" name="Text Placeholder 75">
            <a:extLst>
              <a:ext uri="{FF2B5EF4-FFF2-40B4-BE49-F238E27FC236}">
                <a16:creationId xmlns:a16="http://schemas.microsoft.com/office/drawing/2014/main" id="{89E22B72-0EBF-4BF8-8EE4-9F762D8A4217}"/>
              </a:ext>
            </a:extLst>
          </p:cNvPr>
          <p:cNvSpPr>
            <a:spLocks noGrp="1"/>
          </p:cNvSpPr>
          <p:nvPr>
            <p:ph type="body" sz="quarter" idx="23"/>
          </p:nvPr>
        </p:nvSpPr>
        <p:spPr>
          <a:xfrm>
            <a:off x="5759481" y="3522700"/>
            <a:ext cx="2664000" cy="565391"/>
          </a:xfrm>
        </p:spPr>
        <p:txBody>
          <a:bodyPr/>
          <a:lstStyle/>
          <a:p>
            <a:endParaRPr lang="en-GB"/>
          </a:p>
        </p:txBody>
      </p:sp>
      <p:sp>
        <p:nvSpPr>
          <p:cNvPr id="77" name="Text Placeholder 76">
            <a:extLst>
              <a:ext uri="{FF2B5EF4-FFF2-40B4-BE49-F238E27FC236}">
                <a16:creationId xmlns:a16="http://schemas.microsoft.com/office/drawing/2014/main" id="{ED64C2B5-9631-41F2-BA23-19724BF0CBCD}"/>
              </a:ext>
            </a:extLst>
          </p:cNvPr>
          <p:cNvSpPr>
            <a:spLocks noGrp="1"/>
          </p:cNvSpPr>
          <p:nvPr>
            <p:ph type="body" sz="quarter" idx="24"/>
          </p:nvPr>
        </p:nvSpPr>
        <p:spPr>
          <a:xfrm>
            <a:off x="5765811" y="2714514"/>
            <a:ext cx="2664000" cy="565391"/>
          </a:xfrm>
        </p:spPr>
        <p:txBody>
          <a:bodyPr/>
          <a:lstStyle/>
          <a:p>
            <a:endParaRPr lang="en-GB"/>
          </a:p>
        </p:txBody>
      </p:sp>
      <p:sp>
        <p:nvSpPr>
          <p:cNvPr id="78" name="Text Placeholder 77">
            <a:extLst>
              <a:ext uri="{FF2B5EF4-FFF2-40B4-BE49-F238E27FC236}">
                <a16:creationId xmlns:a16="http://schemas.microsoft.com/office/drawing/2014/main" id="{B3469164-DFE0-4390-9059-28E503DC073E}"/>
              </a:ext>
            </a:extLst>
          </p:cNvPr>
          <p:cNvSpPr>
            <a:spLocks noGrp="1"/>
          </p:cNvSpPr>
          <p:nvPr>
            <p:ph type="body" sz="quarter" idx="25"/>
          </p:nvPr>
        </p:nvSpPr>
        <p:spPr>
          <a:xfrm>
            <a:off x="5759481" y="4286120"/>
            <a:ext cx="2664000" cy="565391"/>
          </a:xfrm>
        </p:spPr>
        <p:txBody>
          <a:bodyPr/>
          <a:lstStyle/>
          <a:p>
            <a:endParaRPr lang="en-GB"/>
          </a:p>
        </p:txBody>
      </p:sp>
    </p:spTree>
    <p:extLst>
      <p:ext uri="{BB962C8B-B14F-4D97-AF65-F5344CB8AC3E}">
        <p14:creationId xmlns:p14="http://schemas.microsoft.com/office/powerpoint/2010/main" val="40786671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1B6DA74-367E-4104-A44C-4A0045D637E1}"/>
              </a:ext>
            </a:extLst>
          </p:cNvPr>
          <p:cNvSpPr>
            <a:spLocks noGrp="1"/>
          </p:cNvSpPr>
          <p:nvPr>
            <p:ph type="sldNum" sz="quarter" idx="12"/>
          </p:nvPr>
        </p:nvSpPr>
        <p:spPr/>
        <p:txBody>
          <a:bodyPr/>
          <a:lstStyle/>
          <a:p>
            <a:fld id="{9F44263B-4BB4-4024-9C57-402943B0A867}" type="slidenum">
              <a:rPr lang="de-CH" smtClean="0"/>
              <a:pPr/>
              <a:t>20</a:t>
            </a:fld>
            <a:endParaRPr lang="de-CH"/>
          </a:p>
        </p:txBody>
      </p:sp>
      <p:sp>
        <p:nvSpPr>
          <p:cNvPr id="7" name="Picture Placeholder 6">
            <a:extLst>
              <a:ext uri="{FF2B5EF4-FFF2-40B4-BE49-F238E27FC236}">
                <a16:creationId xmlns:a16="http://schemas.microsoft.com/office/drawing/2014/main" id="{27E1DC04-C08E-43E0-A4D2-682935386242}"/>
              </a:ext>
            </a:extLst>
          </p:cNvPr>
          <p:cNvSpPr>
            <a:spLocks noGrp="1"/>
          </p:cNvSpPr>
          <p:nvPr>
            <p:ph type="pic" sz="quarter" idx="11"/>
          </p:nvPr>
        </p:nvSpPr>
        <p:spPr/>
      </p:sp>
      <p:sp>
        <p:nvSpPr>
          <p:cNvPr id="8" name="Text Placeholder 7">
            <a:extLst>
              <a:ext uri="{FF2B5EF4-FFF2-40B4-BE49-F238E27FC236}">
                <a16:creationId xmlns:a16="http://schemas.microsoft.com/office/drawing/2014/main" id="{F4B658AD-FC49-49EC-8313-A86DAC00CB7A}"/>
              </a:ext>
            </a:extLst>
          </p:cNvPr>
          <p:cNvSpPr>
            <a:spLocks noGrp="1"/>
          </p:cNvSpPr>
          <p:nvPr>
            <p:ph type="body" sz="quarter" idx="14"/>
          </p:nvPr>
        </p:nvSpPr>
        <p:spPr/>
        <p:txBody>
          <a:bodyPr/>
          <a:lstStyle/>
          <a:p>
            <a:endParaRPr lang="en-GB"/>
          </a:p>
        </p:txBody>
      </p:sp>
      <p:sp>
        <p:nvSpPr>
          <p:cNvPr id="6" name="Title 5">
            <a:extLst>
              <a:ext uri="{FF2B5EF4-FFF2-40B4-BE49-F238E27FC236}">
                <a16:creationId xmlns:a16="http://schemas.microsoft.com/office/drawing/2014/main" id="{1252EF82-3CCA-4261-B51F-C59264B9E147}"/>
              </a:ext>
            </a:extLst>
          </p:cNvPr>
          <p:cNvSpPr>
            <a:spLocks noGrp="1"/>
          </p:cNvSpPr>
          <p:nvPr>
            <p:ph type="title"/>
          </p:nvPr>
        </p:nvSpPr>
        <p:spPr/>
        <p:txBody>
          <a:bodyPr/>
          <a:lstStyle/>
          <a:p>
            <a:endParaRPr lang="en-GB"/>
          </a:p>
        </p:txBody>
      </p:sp>
    </p:spTree>
    <p:extLst>
      <p:ext uri="{BB962C8B-B14F-4D97-AF65-F5344CB8AC3E}">
        <p14:creationId xmlns:p14="http://schemas.microsoft.com/office/powerpoint/2010/main" val="25706692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BD51478-06F5-4AF0-93FE-D9FD542574FB}"/>
              </a:ext>
            </a:extLst>
          </p:cNvPr>
          <p:cNvSpPr>
            <a:spLocks noGrp="1"/>
          </p:cNvSpPr>
          <p:nvPr>
            <p:ph type="sldNum" sz="quarter" idx="12"/>
          </p:nvPr>
        </p:nvSpPr>
        <p:spPr/>
        <p:txBody>
          <a:bodyPr/>
          <a:lstStyle/>
          <a:p>
            <a:fld id="{9F44263B-4BB4-4024-9C57-402943B0A867}" type="slidenum">
              <a:rPr lang="de-CH" smtClean="0"/>
              <a:pPr/>
              <a:t>21</a:t>
            </a:fld>
            <a:endParaRPr lang="de-CH"/>
          </a:p>
        </p:txBody>
      </p:sp>
      <p:sp>
        <p:nvSpPr>
          <p:cNvPr id="7" name="Text Placeholder 6">
            <a:extLst>
              <a:ext uri="{FF2B5EF4-FFF2-40B4-BE49-F238E27FC236}">
                <a16:creationId xmlns:a16="http://schemas.microsoft.com/office/drawing/2014/main" id="{24BEC9D4-65A9-43DB-8458-8ECB6371E4E6}"/>
              </a:ext>
            </a:extLst>
          </p:cNvPr>
          <p:cNvSpPr>
            <a:spLocks noGrp="1"/>
          </p:cNvSpPr>
          <p:nvPr>
            <p:ph type="body" sz="quarter" idx="13"/>
          </p:nvPr>
        </p:nvSpPr>
        <p:spPr/>
        <p:txBody>
          <a:bodyPr/>
          <a:lstStyle/>
          <a:p>
            <a:endParaRPr lang="en-GB"/>
          </a:p>
        </p:txBody>
      </p:sp>
      <p:sp>
        <p:nvSpPr>
          <p:cNvPr id="8" name="Text Placeholder 7">
            <a:extLst>
              <a:ext uri="{FF2B5EF4-FFF2-40B4-BE49-F238E27FC236}">
                <a16:creationId xmlns:a16="http://schemas.microsoft.com/office/drawing/2014/main" id="{F3DDDB4F-CA09-435D-A634-7599A88F029F}"/>
              </a:ext>
            </a:extLst>
          </p:cNvPr>
          <p:cNvSpPr>
            <a:spLocks noGrp="1"/>
          </p:cNvSpPr>
          <p:nvPr>
            <p:ph type="body" sz="quarter" idx="14"/>
          </p:nvPr>
        </p:nvSpPr>
        <p:spPr/>
        <p:txBody>
          <a:bodyPr/>
          <a:lstStyle/>
          <a:p>
            <a:pPr>
              <a:spcBef>
                <a:spcPts val="0"/>
              </a:spcBef>
            </a:pPr>
            <a:endParaRPr lang="en-GB"/>
          </a:p>
        </p:txBody>
      </p:sp>
      <p:sp>
        <p:nvSpPr>
          <p:cNvPr id="6" name="Title 5">
            <a:extLst>
              <a:ext uri="{FF2B5EF4-FFF2-40B4-BE49-F238E27FC236}">
                <a16:creationId xmlns:a16="http://schemas.microsoft.com/office/drawing/2014/main" id="{44CC6342-6514-48FC-928C-3C19A00DFBBA}"/>
              </a:ext>
            </a:extLst>
          </p:cNvPr>
          <p:cNvSpPr>
            <a:spLocks noGrp="1"/>
          </p:cNvSpPr>
          <p:nvPr>
            <p:ph type="title"/>
          </p:nvPr>
        </p:nvSpPr>
        <p:spPr/>
        <p:txBody>
          <a:bodyPr/>
          <a:lstStyle/>
          <a:p>
            <a:endParaRPr lang="en-GB"/>
          </a:p>
        </p:txBody>
      </p:sp>
      <p:sp>
        <p:nvSpPr>
          <p:cNvPr id="9" name="Picture Placeholder 8">
            <a:extLst>
              <a:ext uri="{FF2B5EF4-FFF2-40B4-BE49-F238E27FC236}">
                <a16:creationId xmlns:a16="http://schemas.microsoft.com/office/drawing/2014/main" id="{F3A22F05-D71A-4851-9DE9-D5D1C68F2BF0}"/>
              </a:ext>
            </a:extLst>
          </p:cNvPr>
          <p:cNvSpPr>
            <a:spLocks noGrp="1"/>
          </p:cNvSpPr>
          <p:nvPr>
            <p:ph type="pic" sz="quarter" idx="15"/>
          </p:nvPr>
        </p:nvSpPr>
        <p:spPr/>
      </p:sp>
    </p:spTree>
    <p:extLst>
      <p:ext uri="{BB962C8B-B14F-4D97-AF65-F5344CB8AC3E}">
        <p14:creationId xmlns:p14="http://schemas.microsoft.com/office/powerpoint/2010/main" val="12917632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F2ACE65-0801-444D-822F-53DD67E08D4E}"/>
              </a:ext>
            </a:extLst>
          </p:cNvPr>
          <p:cNvSpPr>
            <a:spLocks noGrp="1"/>
          </p:cNvSpPr>
          <p:nvPr>
            <p:ph type="sldNum" sz="quarter" idx="12"/>
          </p:nvPr>
        </p:nvSpPr>
        <p:spPr/>
        <p:txBody>
          <a:bodyPr/>
          <a:lstStyle/>
          <a:p>
            <a:fld id="{9F44263B-4BB4-4024-9C57-402943B0A867}" type="slidenum">
              <a:rPr lang="de-CH" smtClean="0"/>
              <a:pPr/>
              <a:t>22</a:t>
            </a:fld>
            <a:endParaRPr lang="de-CH"/>
          </a:p>
        </p:txBody>
      </p:sp>
      <p:sp>
        <p:nvSpPr>
          <p:cNvPr id="8" name="Title 1">
            <a:extLst>
              <a:ext uri="{FF2B5EF4-FFF2-40B4-BE49-F238E27FC236}">
                <a16:creationId xmlns:a16="http://schemas.microsoft.com/office/drawing/2014/main" id="{009E05AB-29A0-44B9-AAEE-9BC2942728C5}"/>
              </a:ext>
            </a:extLst>
          </p:cNvPr>
          <p:cNvSpPr>
            <a:spLocks noGrp="1"/>
          </p:cNvSpPr>
          <p:nvPr>
            <p:ph type="title"/>
          </p:nvPr>
        </p:nvSpPr>
        <p:spPr>
          <a:xfrm>
            <a:off x="304800" y="428608"/>
            <a:ext cx="4981580" cy="395946"/>
          </a:xfrm>
          <a:prstGeom prst="rect">
            <a:avLst/>
          </a:prstGeom>
        </p:spPr>
        <p:txBody>
          <a:bodyPr anchor="ctr"/>
          <a:lstStyle>
            <a:lvl1pPr algn="l">
              <a:defRPr sz="900" b="0" spc="450" baseline="0">
                <a:solidFill>
                  <a:schemeClr val="accent3"/>
                </a:solidFill>
                <a:latin typeface="Arial Narrow" pitchFamily="34" charset="0"/>
                <a:cs typeface="Arial" pitchFamily="34" charset="0"/>
              </a:defRPr>
            </a:lvl1pPr>
          </a:lstStyle>
          <a:p>
            <a:r>
              <a:rPr lang="en-US" sz="1100"/>
              <a:t>GENERAL DISCLAIMER</a:t>
            </a:r>
            <a:endParaRPr lang="de-CH" sz="1100"/>
          </a:p>
        </p:txBody>
      </p:sp>
      <p:sp>
        <p:nvSpPr>
          <p:cNvPr id="9" name="Title 1">
            <a:extLst>
              <a:ext uri="{FF2B5EF4-FFF2-40B4-BE49-F238E27FC236}">
                <a16:creationId xmlns:a16="http://schemas.microsoft.com/office/drawing/2014/main" id="{D361FB96-42FC-407A-9997-C38F5BFBA207}"/>
              </a:ext>
            </a:extLst>
          </p:cNvPr>
          <p:cNvSpPr>
            <a:spLocks noGrp="1"/>
          </p:cNvSpPr>
          <p:nvPr/>
        </p:nvSpPr>
        <p:spPr>
          <a:xfrm>
            <a:off x="304800" y="428608"/>
            <a:ext cx="4981580" cy="395946"/>
          </a:xfrm>
          <a:prstGeom prst="rect">
            <a:avLst/>
          </a:prstGeom>
        </p:spPr>
        <p:txBody>
          <a:bodyPr anchor="ctr"/>
          <a:lstStyle>
            <a:lvl1pPr algn="l" defTabSz="914400" rtl="0" eaLnBrk="1" latinLnBrk="0" hangingPunct="1">
              <a:spcBef>
                <a:spcPct val="0"/>
              </a:spcBef>
              <a:buNone/>
              <a:defRPr sz="1100" b="0" kern="1200" spc="450" baseline="0">
                <a:solidFill>
                  <a:schemeClr val="accent3"/>
                </a:solidFill>
                <a:latin typeface="Arial Narrow" pitchFamily="34" charset="0"/>
                <a:ea typeface="+mj-ea"/>
                <a:cs typeface="Arial" pitchFamily="34" charset="0"/>
              </a:defRPr>
            </a:lvl1pPr>
          </a:lstStyle>
          <a:p>
            <a:r>
              <a:rPr lang="en-US" sz="1100"/>
              <a:t>GENERAL DISCLAIMER</a:t>
            </a:r>
            <a:endParaRPr lang="de-CH" sz="1100"/>
          </a:p>
        </p:txBody>
      </p:sp>
      <p:sp>
        <p:nvSpPr>
          <p:cNvPr id="11" name="TextBox 1">
            <a:extLst>
              <a:ext uri="{FF2B5EF4-FFF2-40B4-BE49-F238E27FC236}">
                <a16:creationId xmlns:a16="http://schemas.microsoft.com/office/drawing/2014/main" id="{61EDA0EB-F2CF-4705-9F88-DE51270B1230}"/>
              </a:ext>
            </a:extLst>
          </p:cNvPr>
          <p:cNvSpPr txBox="1"/>
          <p:nvPr/>
        </p:nvSpPr>
        <p:spPr>
          <a:xfrm>
            <a:off x="391946" y="919355"/>
            <a:ext cx="8318808" cy="4031873"/>
          </a:xfrm>
          <a:prstGeom prst="rect">
            <a:avLst/>
          </a:prstGeom>
          <a:noFill/>
        </p:spPr>
        <p:txBody>
          <a:bodyPr rot="0" spcFirstLastPara="0" vert="horz" wrap="square" lIns="91440" tIns="45720" rIns="91440" bIns="45720" numCol="1" spcCol="0" rtlCol="0" fromWordArt="0" anchor="t" anchorCtr="0" forceAA="0" compatLnSpc="1">
            <a:prstTxWarp prst="textNoShape">
              <a:avLst/>
            </a:prstTxWarp>
            <a:spAutoFit/>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just"/>
            <a:r>
              <a:rPr lang="en-US" sz="800" dirty="0">
                <a:solidFill>
                  <a:srgbClr val="595959"/>
                </a:solidFill>
                <a:latin typeface="Arial"/>
                <a:cs typeface="Arial"/>
              </a:rPr>
              <a:t>Each </a:t>
            </a:r>
            <a:r>
              <a:rPr lang="en-GB" sz="800" dirty="0">
                <a:solidFill>
                  <a:srgbClr val="595959"/>
                </a:solidFill>
                <a:latin typeface="Arial"/>
                <a:cs typeface="Arial"/>
              </a:rPr>
              <a:t>European Alliance Partners Company AG (</a:t>
            </a:r>
            <a:r>
              <a:rPr lang="en-US" sz="800" dirty="0" err="1">
                <a:solidFill>
                  <a:srgbClr val="595959"/>
                </a:solidFill>
                <a:latin typeface="Arial"/>
                <a:cs typeface="Arial"/>
              </a:rPr>
              <a:t>Eurapco</a:t>
            </a:r>
            <a:r>
              <a:rPr lang="en-US" sz="800" dirty="0">
                <a:solidFill>
                  <a:srgbClr val="595959"/>
                </a:solidFill>
                <a:latin typeface="Arial"/>
                <a:cs typeface="Arial"/>
              </a:rPr>
              <a:t>) partner is responsible for its compliance with any and all applicable legislation, including competition laws. </a:t>
            </a:r>
            <a:endParaRPr lang="en-US" sz="800">
              <a:latin typeface="Arial"/>
              <a:cs typeface="Arial"/>
            </a:endParaRPr>
          </a:p>
          <a:p>
            <a:pPr algn="just"/>
            <a:endParaRPr lang="en-US" sz="800">
              <a:solidFill>
                <a:srgbClr val="595959"/>
              </a:solidFill>
              <a:latin typeface="Arial"/>
              <a:cs typeface="Arial"/>
            </a:endParaRPr>
          </a:p>
          <a:p>
            <a:pPr algn="just"/>
            <a:r>
              <a:rPr lang="en-US" sz="800" dirty="0">
                <a:solidFill>
                  <a:srgbClr val="595959"/>
                </a:solidFill>
                <a:latin typeface="Arial"/>
                <a:cs typeface="Arial"/>
              </a:rPr>
              <a:t>Competition law prohibits, among others, agreements on and coordination of commercial strategy, market sharing and the exchange of commercially sensitive information between competitors.  </a:t>
            </a:r>
          </a:p>
          <a:p>
            <a:pPr algn="just"/>
            <a:endParaRPr lang="en-US" sz="800">
              <a:solidFill>
                <a:srgbClr val="595959"/>
              </a:solidFill>
              <a:latin typeface="Arial"/>
              <a:cs typeface="Arial"/>
            </a:endParaRPr>
          </a:p>
          <a:p>
            <a:pPr algn="just"/>
            <a:r>
              <a:rPr lang="en-US" sz="800" dirty="0" err="1">
                <a:solidFill>
                  <a:srgbClr val="595959"/>
                </a:solidFill>
                <a:latin typeface="Arial"/>
                <a:cs typeface="Arial"/>
              </a:rPr>
              <a:t>Eurapco</a:t>
            </a:r>
            <a:r>
              <a:rPr lang="en-US" sz="800" dirty="0">
                <a:solidFill>
                  <a:srgbClr val="595959"/>
                </a:solidFill>
                <a:latin typeface="Arial"/>
                <a:cs typeface="Arial"/>
              </a:rPr>
              <a:t> requires its partners not to coordinate their commercial strategy or exchange commercially sensitive information (including prices, the identity of their customers or ongoing or future tender processes, or any deviation of markets) or take any other action that may be interpreted as possibly breaching competition law other than in strict conformity with the </a:t>
            </a:r>
            <a:r>
              <a:rPr lang="en-US" sz="800" dirty="0" err="1">
                <a:solidFill>
                  <a:srgbClr val="595959"/>
                </a:solidFill>
                <a:latin typeface="Arial"/>
                <a:cs typeface="Arial"/>
              </a:rPr>
              <a:t>Eurapco</a:t>
            </a:r>
            <a:r>
              <a:rPr lang="en-US" sz="800" dirty="0">
                <a:solidFill>
                  <a:srgbClr val="595959"/>
                </a:solidFill>
                <a:latin typeface="Arial"/>
                <a:cs typeface="Arial"/>
              </a:rPr>
              <a:t> Compliance Guidelines.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The information shared by </a:t>
            </a:r>
            <a:r>
              <a:rPr lang="en-US" sz="800" dirty="0" err="1">
                <a:solidFill>
                  <a:srgbClr val="595959"/>
                </a:solidFill>
                <a:latin typeface="Arial"/>
                <a:cs typeface="Arial"/>
              </a:rPr>
              <a:t>Eurapco</a:t>
            </a:r>
            <a:r>
              <a:rPr lang="en-US" sz="800" dirty="0">
                <a:solidFill>
                  <a:srgbClr val="595959"/>
                </a:solidFill>
                <a:latin typeface="Arial"/>
                <a:cs typeface="Arial"/>
              </a:rPr>
              <a:t> or any of its partners amongst each other, is strictly confidential and is being provided to you solely for information purposes and may not be reproduced in any form or further distributed or published, in whole or in part, for any purpose.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The information is provided for the exclusive use of the persons to whom it is addressed for the sole purpose of the activities of </a:t>
            </a:r>
            <a:r>
              <a:rPr lang="en-US" sz="800" dirty="0" err="1">
                <a:solidFill>
                  <a:srgbClr val="595959"/>
                </a:solidFill>
                <a:latin typeface="Arial"/>
                <a:cs typeface="Arial"/>
              </a:rPr>
              <a:t>Eurapco</a:t>
            </a:r>
            <a:r>
              <a:rPr lang="en-US" sz="800" dirty="0">
                <a:solidFill>
                  <a:srgbClr val="595959"/>
                </a:solidFill>
                <a:latin typeface="Arial"/>
                <a:cs typeface="Arial"/>
              </a:rPr>
              <a:t> and its partners and only as far as they need to know this for the respective activities they are involved in.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The information is not intended to form the basis of any cooperation or doesn’t constitute any advice thereto or form part of an offer for such cooperation and/or advice, without being explicitly approved by </a:t>
            </a:r>
            <a:r>
              <a:rPr lang="en-US" sz="800" dirty="0" err="1">
                <a:solidFill>
                  <a:srgbClr val="595959"/>
                </a:solidFill>
                <a:latin typeface="Arial"/>
                <a:cs typeface="Arial"/>
              </a:rPr>
              <a:t>Eurapco</a:t>
            </a:r>
            <a:r>
              <a:rPr lang="en-US" sz="800" dirty="0">
                <a:solidFill>
                  <a:srgbClr val="595959"/>
                </a:solidFill>
                <a:latin typeface="Arial"/>
                <a:cs typeface="Arial"/>
              </a:rPr>
              <a:t> and the respective partner individually.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The information is not intended to form the basis of any contract and should not and nor may it be relied upon in relation to any contract or commitment. Only the express provisions of any definitive agreement, if and when it is executed, shall have any legal effect in connection with the proposed activity (between </a:t>
            </a:r>
            <a:r>
              <a:rPr lang="en-US" sz="800" dirty="0" err="1">
                <a:solidFill>
                  <a:srgbClr val="595959"/>
                </a:solidFill>
                <a:latin typeface="Arial"/>
                <a:cs typeface="Arial"/>
              </a:rPr>
              <a:t>Eurapco</a:t>
            </a:r>
            <a:r>
              <a:rPr lang="en-US" sz="800" dirty="0">
                <a:solidFill>
                  <a:srgbClr val="595959"/>
                </a:solidFill>
                <a:latin typeface="Arial"/>
                <a:cs typeface="Arial"/>
              </a:rPr>
              <a:t> and/or any of its partners).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The information should not be considered as any recommendation by </a:t>
            </a:r>
            <a:r>
              <a:rPr lang="en-US" sz="800" dirty="0" err="1">
                <a:solidFill>
                  <a:srgbClr val="595959"/>
                </a:solidFill>
                <a:latin typeface="Arial"/>
                <a:cs typeface="Arial"/>
              </a:rPr>
              <a:t>Eurapco</a:t>
            </a:r>
            <a:r>
              <a:rPr lang="en-US" sz="800" dirty="0">
                <a:solidFill>
                  <a:srgbClr val="595959"/>
                </a:solidFill>
                <a:latin typeface="Arial"/>
                <a:cs typeface="Arial"/>
              </a:rPr>
              <a:t>. Any partner of </a:t>
            </a:r>
            <a:r>
              <a:rPr lang="en-US" sz="800" dirty="0" err="1">
                <a:solidFill>
                  <a:srgbClr val="595959"/>
                </a:solidFill>
                <a:latin typeface="Arial"/>
                <a:cs typeface="Arial"/>
              </a:rPr>
              <a:t>Eurapco</a:t>
            </a:r>
            <a:r>
              <a:rPr lang="en-US" sz="800" dirty="0">
                <a:solidFill>
                  <a:srgbClr val="595959"/>
                </a:solidFill>
                <a:latin typeface="Arial"/>
                <a:cs typeface="Arial"/>
              </a:rPr>
              <a:t> acknowledges that it will be solely responsible for its own assessment of any activity it will participate and will conduct its own analysis and independent verification and be solely responsible for forming its own view of any potential future performance of any activity within </a:t>
            </a:r>
            <a:r>
              <a:rPr lang="en-US" sz="800" dirty="0" err="1">
                <a:solidFill>
                  <a:srgbClr val="595959"/>
                </a:solidFill>
                <a:latin typeface="Arial"/>
                <a:cs typeface="Arial"/>
              </a:rPr>
              <a:t>Eurapco</a:t>
            </a:r>
            <a:r>
              <a:rPr lang="en-US" sz="800" dirty="0">
                <a:solidFill>
                  <a:srgbClr val="595959"/>
                </a:solidFill>
                <a:latin typeface="Arial"/>
                <a:cs typeface="Arial"/>
              </a:rPr>
              <a:t> and/or with any of its partners.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No representation or warranty, express or implied, is or will be given by </a:t>
            </a:r>
            <a:r>
              <a:rPr lang="en-US" sz="800" dirty="0" err="1">
                <a:solidFill>
                  <a:srgbClr val="595959"/>
                </a:solidFill>
                <a:latin typeface="Arial"/>
                <a:cs typeface="Arial"/>
              </a:rPr>
              <a:t>Eurapco</a:t>
            </a:r>
            <a:r>
              <a:rPr lang="en-US" sz="800" dirty="0">
                <a:solidFill>
                  <a:srgbClr val="595959"/>
                </a:solidFill>
                <a:latin typeface="Arial"/>
                <a:cs typeface="Arial"/>
              </a:rPr>
              <a:t> or its advisors, directors, officers, employees, members, partners, shareholders or affiliates and no responsibility or liability or duty of care is or will be accepted by </a:t>
            </a:r>
            <a:r>
              <a:rPr lang="en-US" sz="800" dirty="0" err="1">
                <a:solidFill>
                  <a:srgbClr val="595959"/>
                </a:solidFill>
                <a:latin typeface="Arial"/>
                <a:cs typeface="Arial"/>
              </a:rPr>
              <a:t>Eurapco</a:t>
            </a:r>
            <a:r>
              <a:rPr lang="en-US" sz="800" dirty="0">
                <a:solidFill>
                  <a:srgbClr val="595959"/>
                </a:solidFill>
                <a:latin typeface="Arial"/>
                <a:cs typeface="Arial"/>
              </a:rPr>
              <a:t> or its advisors, directors, officers, employees, members, partners,  shareholders or affiliates as to the accuracy, completeness, reliability, reasonableness or achievement of any information or the opinions contained in any information or advice or supplied herewith or any other written or oral information made available to any of the partners in connection with any  activity and/or initiative of </a:t>
            </a:r>
            <a:r>
              <a:rPr lang="en-US" sz="800" dirty="0" err="1">
                <a:solidFill>
                  <a:srgbClr val="595959"/>
                </a:solidFill>
                <a:latin typeface="Arial"/>
                <a:cs typeface="Arial"/>
              </a:rPr>
              <a:t>Eurapco</a:t>
            </a:r>
            <a:r>
              <a:rPr lang="en-US" sz="800" dirty="0">
                <a:solidFill>
                  <a:srgbClr val="595959"/>
                </a:solidFill>
                <a:latin typeface="Arial"/>
                <a:cs typeface="Arial"/>
              </a:rPr>
              <a:t>.  </a:t>
            </a:r>
          </a:p>
          <a:p>
            <a:pPr algn="just"/>
            <a:endParaRPr lang="en-US" sz="800">
              <a:solidFill>
                <a:srgbClr val="595959"/>
              </a:solidFill>
              <a:latin typeface="Arial"/>
              <a:cs typeface="Arial"/>
            </a:endParaRPr>
          </a:p>
          <a:p>
            <a:pPr algn="just"/>
            <a:r>
              <a:rPr lang="en-US" sz="800" dirty="0">
                <a:solidFill>
                  <a:srgbClr val="595959"/>
                </a:solidFill>
                <a:latin typeface="Arial"/>
                <a:cs typeface="Arial"/>
              </a:rPr>
              <a:t>If in doubt with reference to the above or with respect to any new initiative, please do not hesitate to consult upfront with your own legal and/or compliance advisor and/or the compliance department of </a:t>
            </a:r>
            <a:r>
              <a:rPr lang="en-US" sz="800" dirty="0" err="1">
                <a:solidFill>
                  <a:srgbClr val="595959"/>
                </a:solidFill>
                <a:latin typeface="Arial"/>
                <a:cs typeface="Arial"/>
              </a:rPr>
              <a:t>Eurapco</a:t>
            </a:r>
            <a:r>
              <a:rPr lang="en-US" sz="800" dirty="0">
                <a:solidFill>
                  <a:srgbClr val="595959"/>
                </a:solidFill>
                <a:latin typeface="Arial"/>
                <a:cs typeface="Arial"/>
              </a:rPr>
              <a:t>. For detailed information, please visit: </a:t>
            </a:r>
            <a:r>
              <a:rPr lang="en-US" sz="800" dirty="0">
                <a:solidFill>
                  <a:srgbClr val="595959"/>
                </a:solidFill>
                <a:latin typeface="Arial"/>
                <a:cs typeface="Arial"/>
                <a:hlinkClick r:id="rId2">
                  <a:extLst>
                    <a:ext uri="{A12FA001-AC4F-418D-AE19-62706E023703}">
                      <ahyp:hlinkClr xmlns:ahyp="http://schemas.microsoft.com/office/drawing/2018/hyperlinkcolor" val="tx"/>
                    </a:ext>
                  </a:extLst>
                </a:hlinkClick>
              </a:rPr>
              <a:t>Compliance Guidelines in e-join.</a:t>
            </a:r>
          </a:p>
        </p:txBody>
      </p:sp>
    </p:spTree>
    <p:extLst>
      <p:ext uri="{BB962C8B-B14F-4D97-AF65-F5344CB8AC3E}">
        <p14:creationId xmlns:p14="http://schemas.microsoft.com/office/powerpoint/2010/main" val="9883147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A8A2369B-0706-4319-B196-9DA6533F270C}"/>
              </a:ext>
            </a:extLst>
          </p:cNvPr>
          <p:cNvSpPr>
            <a:spLocks noGrp="1"/>
          </p:cNvSpPr>
          <p:nvPr>
            <p:ph type="body" sz="quarter" idx="13"/>
          </p:nvPr>
        </p:nvSpPr>
        <p:spPr/>
        <p:txBody>
          <a:bodyPr/>
          <a:lstStyle/>
          <a:p>
            <a:r>
              <a:rPr lang="en-GB"/>
              <a:t>ABOUT EURAPCO</a:t>
            </a:r>
          </a:p>
        </p:txBody>
      </p:sp>
      <p:sp>
        <p:nvSpPr>
          <p:cNvPr id="7" name="Text Placeholder 6">
            <a:extLst>
              <a:ext uri="{FF2B5EF4-FFF2-40B4-BE49-F238E27FC236}">
                <a16:creationId xmlns:a16="http://schemas.microsoft.com/office/drawing/2014/main" id="{992FFEAD-4BDC-44B5-BFDE-0511865D0BB1}"/>
              </a:ext>
            </a:extLst>
          </p:cNvPr>
          <p:cNvSpPr>
            <a:spLocks noGrp="1"/>
          </p:cNvSpPr>
          <p:nvPr>
            <p:ph type="body" sz="quarter" idx="14"/>
          </p:nvPr>
        </p:nvSpPr>
        <p:spPr/>
        <p:txBody>
          <a:bodyPr/>
          <a:lstStyle/>
          <a:p>
            <a:r>
              <a:rPr lang="en-GB"/>
              <a:t>01</a:t>
            </a:r>
          </a:p>
        </p:txBody>
      </p:sp>
      <p:sp>
        <p:nvSpPr>
          <p:cNvPr id="3" name="Slide Number Placeholder 2">
            <a:extLst>
              <a:ext uri="{FF2B5EF4-FFF2-40B4-BE49-F238E27FC236}">
                <a16:creationId xmlns:a16="http://schemas.microsoft.com/office/drawing/2014/main" id="{1831510D-5D08-4C62-8738-153EE108B9F6}"/>
              </a:ext>
            </a:extLst>
          </p:cNvPr>
          <p:cNvSpPr>
            <a:spLocks noGrp="1"/>
          </p:cNvSpPr>
          <p:nvPr>
            <p:ph type="sldNum" sz="quarter" idx="4294967295"/>
          </p:nvPr>
        </p:nvSpPr>
        <p:spPr>
          <a:xfrm>
            <a:off x="7010400" y="5495925"/>
            <a:ext cx="2133600" cy="180975"/>
          </a:xfrm>
          <a:prstGeom prst="rect">
            <a:avLst/>
          </a:prstGeom>
        </p:spPr>
        <p:txBody>
          <a:bodyPr/>
          <a:lstStyle/>
          <a:p>
            <a:fld id="{9F44263B-4BB4-4024-9C57-402943B0A867}" type="slidenum">
              <a:rPr lang="de-CH" smtClean="0"/>
              <a:pPr/>
              <a:t>3</a:t>
            </a:fld>
            <a:endParaRPr lang="de-CH"/>
          </a:p>
        </p:txBody>
      </p:sp>
    </p:spTree>
    <p:extLst>
      <p:ext uri="{BB962C8B-B14F-4D97-AF65-F5344CB8AC3E}">
        <p14:creationId xmlns:p14="http://schemas.microsoft.com/office/powerpoint/2010/main" val="14968641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14">
            <a:extLst>
              <a:ext uri="{FF2B5EF4-FFF2-40B4-BE49-F238E27FC236}">
                <a16:creationId xmlns:a16="http://schemas.microsoft.com/office/drawing/2014/main" id="{8EA6CA17-DE70-2D4B-A44E-6966245FB6F5}"/>
              </a:ext>
            </a:extLst>
          </p:cNvPr>
          <p:cNvSpPr/>
          <p:nvPr/>
        </p:nvSpPr>
        <p:spPr>
          <a:xfrm>
            <a:off x="3143240" y="0"/>
            <a:ext cx="5992976" cy="571499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2">
                  <a:alpha val="4000"/>
                </a:schemeClr>
              </a:gs>
            </a:gsLst>
            <a:lin ang="0" scaled="0"/>
          </a:gradFill>
          <a:ln w="22550" cap="flat">
            <a:noFill/>
            <a:prstDash val="solid"/>
            <a:miter/>
          </a:ln>
        </p:spPr>
        <p:txBody>
          <a:bodyPr lIns="68580" tIns="34290" rIns="68580" bIns="34290" rtlCol="0" anchor="ctr"/>
          <a:lstStyle/>
          <a:p>
            <a:endParaRPr lang="en-US"/>
          </a:p>
        </p:txBody>
      </p:sp>
      <p:sp>
        <p:nvSpPr>
          <p:cNvPr id="6" name="Slide Number Placeholder 4"/>
          <p:cNvSpPr>
            <a:spLocks noGrp="1"/>
          </p:cNvSpPr>
          <p:nvPr>
            <p:ph type="sldNum" sz="quarter" idx="12"/>
          </p:nvPr>
        </p:nvSpPr>
        <p:spPr>
          <a:xfrm>
            <a:off x="6946797" y="5496369"/>
            <a:ext cx="2133600" cy="180000"/>
          </a:xfrm>
          <a:prstGeom prst="rect">
            <a:avLst/>
          </a:prstGeom>
        </p:spPr>
        <p:txBody>
          <a:bodyPr lIns="91439" tIns="45718" rIns="91439" bIns="45718"/>
          <a:lstStyle/>
          <a:p>
            <a:pPr lvl="0" algn="r">
              <a:lnSpc>
                <a:spcPct val="100000"/>
              </a:lnSpc>
            </a:pPr>
            <a:fld id="{9F44263B-4BB4-4024-9C57-402943B0A867}" type="slidenum">
              <a:rPr lang="de-CH" sz="800" i="1" smtClean="0">
                <a:solidFill>
                  <a:srgbClr val="808080"/>
                </a:solidFill>
                <a:latin typeface="Arial"/>
              </a:rPr>
              <a:pPr lvl="0" algn="r">
                <a:lnSpc>
                  <a:spcPct val="100000"/>
                </a:lnSpc>
              </a:pPr>
              <a:t>4</a:t>
            </a:fld>
            <a:endParaRPr lang="de-CH" sz="800" i="1">
              <a:solidFill>
                <a:srgbClr val="808080"/>
              </a:solidFill>
              <a:latin typeface="Arial"/>
            </a:endParaRPr>
          </a:p>
        </p:txBody>
      </p:sp>
      <p:grpSp>
        <p:nvGrpSpPr>
          <p:cNvPr id="8" name="Group 7"/>
          <p:cNvGrpSpPr/>
          <p:nvPr/>
        </p:nvGrpSpPr>
        <p:grpSpPr>
          <a:xfrm>
            <a:off x="2877031" y="1226524"/>
            <a:ext cx="3763899" cy="3559802"/>
            <a:chOff x="2415426" y="936285"/>
            <a:chExt cx="2775796" cy="2625279"/>
          </a:xfrm>
        </p:grpSpPr>
        <p:sp>
          <p:nvSpPr>
            <p:cNvPr id="13" name="Rounded Rectangle 12"/>
            <p:cNvSpPr/>
            <p:nvPr/>
          </p:nvSpPr>
          <p:spPr>
            <a:xfrm rot="19033140">
              <a:off x="2587890" y="936285"/>
              <a:ext cx="2603332" cy="2613534"/>
            </a:xfrm>
            <a:prstGeom prst="roundRect">
              <a:avLst/>
            </a:prstGeom>
            <a:noFill/>
            <a:ln>
              <a:solidFill>
                <a:srgbClr val="00A6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14" name="Rounded Rectangle 13"/>
            <p:cNvSpPr/>
            <p:nvPr/>
          </p:nvSpPr>
          <p:spPr>
            <a:xfrm rot="19033140">
              <a:off x="2415426" y="948030"/>
              <a:ext cx="2603332" cy="2613534"/>
            </a:xfrm>
            <a:prstGeom prst="roundRect">
              <a:avLst/>
            </a:prstGeom>
            <a:solidFill>
              <a:srgbClr val="005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grpSp>
      <p:sp>
        <p:nvSpPr>
          <p:cNvPr id="16" name="Slide Number Placeholder 4"/>
          <p:cNvSpPr txBox="1">
            <a:spLocks/>
          </p:cNvSpPr>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F44263B-4BB4-4024-9C57-402943B0A867}" type="slidenum">
              <a:rPr kumimoji="0" lang="de-CH" sz="800" b="0" i="1" u="none" strike="noStrike" kern="1200" cap="none" spc="0" normalizeH="0" baseline="0" noProof="0" smtClean="0">
                <a:ln>
                  <a:noFill/>
                </a:ln>
                <a:solidFill>
                  <a:schemeClr val="bg1">
                    <a:lumMod val="50000"/>
                  </a:schemeClr>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de-CH" sz="800" b="0" i="1" u="none" strike="noStrike" kern="1200" cap="none" spc="0" normalizeH="0" baseline="0" noProof="0">
              <a:ln>
                <a:noFill/>
              </a:ln>
              <a:solidFill>
                <a:schemeClr val="bg1">
                  <a:lumMod val="50000"/>
                </a:schemeClr>
              </a:solidFill>
              <a:effectLst/>
              <a:uLnTx/>
              <a:uFillTx/>
              <a:latin typeface="Arial" pitchFamily="34" charset="0"/>
              <a:ea typeface="+mn-ea"/>
              <a:cs typeface="Arial" pitchFamily="34" charset="0"/>
            </a:endParaRPr>
          </a:p>
        </p:txBody>
      </p:sp>
      <p:sp>
        <p:nvSpPr>
          <p:cNvPr id="19" name="Rectangle 18"/>
          <p:cNvSpPr/>
          <p:nvPr/>
        </p:nvSpPr>
        <p:spPr>
          <a:xfrm>
            <a:off x="2987824" y="2298094"/>
            <a:ext cx="3240360" cy="1631216"/>
          </a:xfrm>
          <a:prstGeom prst="rect">
            <a:avLst/>
          </a:prstGeom>
        </p:spPr>
        <p:txBody>
          <a:bodyPr wrap="square">
            <a:spAutoFit/>
          </a:bodyPr>
          <a:lstStyle/>
          <a:p>
            <a:pPr algn="ctr"/>
            <a:r>
              <a:rPr lang="en-US" sz="2500">
                <a:solidFill>
                  <a:schemeClr val="bg1"/>
                </a:solidFill>
              </a:rPr>
              <a:t>I can accept failure, but I can’t accept not trying</a:t>
            </a:r>
            <a:endParaRPr lang="en-GB" sz="2500">
              <a:solidFill>
                <a:schemeClr val="bg1"/>
              </a:solidFill>
            </a:endParaRPr>
          </a:p>
          <a:p>
            <a:pPr algn="ctr">
              <a:spcAft>
                <a:spcPts val="5400"/>
              </a:spcAft>
              <a:defRPr/>
            </a:pPr>
            <a:endParaRPr lang="en-US" sz="2500">
              <a:solidFill>
                <a:schemeClr val="bg1"/>
              </a:solidFill>
              <a:latin typeface="Arial" pitchFamily="34" charset="0"/>
              <a:cs typeface="Arial" pitchFamily="34" charset="0"/>
            </a:endParaRPr>
          </a:p>
        </p:txBody>
      </p:sp>
      <p:sp>
        <p:nvSpPr>
          <p:cNvPr id="21" name="TextBox 20">
            <a:extLst>
              <a:ext uri="{FF2B5EF4-FFF2-40B4-BE49-F238E27FC236}">
                <a16:creationId xmlns:a16="http://schemas.microsoft.com/office/drawing/2014/main" id="{826F20CA-2B9A-446E-87D7-1552C69417A0}"/>
              </a:ext>
            </a:extLst>
          </p:cNvPr>
          <p:cNvSpPr txBox="1"/>
          <p:nvPr/>
        </p:nvSpPr>
        <p:spPr>
          <a:xfrm>
            <a:off x="335195" y="506611"/>
            <a:ext cx="3093797" cy="238527"/>
          </a:xfrm>
          <a:prstGeom prst="rect">
            <a:avLst/>
          </a:prstGeom>
          <a:noFill/>
        </p:spPr>
        <p:txBody>
          <a:bodyPr wrap="square" lIns="68580" tIns="34290" rIns="68580" bIns="34290" rtlCol="0">
            <a:spAutoFit/>
          </a:bodyPr>
          <a:lstStyle/>
          <a:p>
            <a:r>
              <a:rPr lang="en-ID" sz="1100" spc="450">
                <a:solidFill>
                  <a:srgbClr val="00A6F7"/>
                </a:solidFill>
                <a:latin typeface="Arial Narrow" pitchFamily="34" charset="0"/>
                <a:cs typeface="Rubik Black" panose="00000A00000000000000" pitchFamily="2" charset="-79"/>
              </a:rPr>
              <a:t>COMPLIANCE MATTERS</a:t>
            </a:r>
          </a:p>
        </p:txBody>
      </p:sp>
      <p:sp>
        <p:nvSpPr>
          <p:cNvPr id="27" name="TextBox 26"/>
          <p:cNvSpPr txBox="1"/>
          <p:nvPr/>
        </p:nvSpPr>
        <p:spPr>
          <a:xfrm>
            <a:off x="3456462" y="3721596"/>
            <a:ext cx="2416046" cy="369332"/>
          </a:xfrm>
          <a:prstGeom prst="rect">
            <a:avLst/>
          </a:prstGeom>
          <a:noFill/>
        </p:spPr>
        <p:txBody>
          <a:bodyPr wrap="none" rtlCol="0">
            <a:spAutoFit/>
          </a:bodyPr>
          <a:lstStyle/>
          <a:p>
            <a:r>
              <a:rPr lang="en-GB" sz="900">
                <a:solidFill>
                  <a:schemeClr val="bg1"/>
                </a:solidFill>
                <a:latin typeface="Arial" pitchFamily="34" charset="0"/>
                <a:cs typeface="Arial" pitchFamily="34" charset="0"/>
              </a:rPr>
              <a:t>Michael Jordan, </a:t>
            </a:r>
            <a:r>
              <a:rPr lang="en-GB" sz="900">
                <a:solidFill>
                  <a:schemeClr val="bg1"/>
                </a:solidFill>
              </a:rPr>
              <a:t>American basketball player</a:t>
            </a:r>
            <a:endParaRPr lang="de-CH" sz="900">
              <a:solidFill>
                <a:schemeClr val="bg1"/>
              </a:solidFill>
              <a:latin typeface="Arial" pitchFamily="34" charset="0"/>
              <a:cs typeface="Arial" pitchFamily="34" charset="0"/>
            </a:endParaRPr>
          </a:p>
          <a:p>
            <a:endParaRPr lang="de-CH" sz="900">
              <a:solidFill>
                <a:schemeClr val="bg1"/>
              </a:solidFill>
            </a:endParaRPr>
          </a:p>
        </p:txBody>
      </p:sp>
      <p:sp>
        <p:nvSpPr>
          <p:cNvPr id="20" name="TextBox 19"/>
          <p:cNvSpPr txBox="1"/>
          <p:nvPr/>
        </p:nvSpPr>
        <p:spPr>
          <a:xfrm>
            <a:off x="1643042" y="785798"/>
            <a:ext cx="1465466" cy="4708981"/>
          </a:xfrm>
          <a:prstGeom prst="rect">
            <a:avLst/>
          </a:prstGeom>
          <a:noFill/>
        </p:spPr>
        <p:txBody>
          <a:bodyPr wrap="square" rtlCol="0">
            <a:spAutoFit/>
          </a:bodyPr>
          <a:lstStyle/>
          <a:p>
            <a:r>
              <a:rPr lang="en-GB" sz="30000">
                <a:solidFill>
                  <a:srgbClr val="00A6F7"/>
                </a:solidFill>
                <a:effectLst>
                  <a:outerShdw blurRad="38100" dist="38100" dir="2700000" algn="tl">
                    <a:srgbClr val="000000">
                      <a:alpha val="43137"/>
                    </a:srgbClr>
                  </a:outerShdw>
                </a:effectLst>
              </a:rPr>
              <a:t>“</a:t>
            </a:r>
            <a:endParaRPr lang="de-CH" sz="30000">
              <a:solidFill>
                <a:srgbClr val="00A6F7"/>
              </a:solidFill>
              <a:effectLst>
                <a:outerShdw blurRad="38100" dist="38100" dir="2700000" algn="tl">
                  <a:srgbClr val="000000">
                    <a:alpha val="43137"/>
                  </a:srgbClr>
                </a:outerShdw>
              </a:effectLst>
            </a:endParaRPr>
          </a:p>
        </p:txBody>
      </p:sp>
      <p:sp>
        <p:nvSpPr>
          <p:cNvPr id="22" name="TextBox 21"/>
          <p:cNvSpPr txBox="1"/>
          <p:nvPr/>
        </p:nvSpPr>
        <p:spPr>
          <a:xfrm>
            <a:off x="5857884" y="2357434"/>
            <a:ext cx="1465466" cy="4708981"/>
          </a:xfrm>
          <a:prstGeom prst="rect">
            <a:avLst/>
          </a:prstGeom>
          <a:noFill/>
        </p:spPr>
        <p:txBody>
          <a:bodyPr wrap="none" rtlCol="0">
            <a:spAutoFit/>
          </a:bodyPr>
          <a:lstStyle/>
          <a:p>
            <a:r>
              <a:rPr lang="en-GB" sz="30000">
                <a:solidFill>
                  <a:srgbClr val="00A6F7"/>
                </a:solidFill>
                <a:effectLst>
                  <a:outerShdw blurRad="38100" dist="38100" dir="2700000" algn="tl">
                    <a:srgbClr val="000000">
                      <a:alpha val="43137"/>
                    </a:srgbClr>
                  </a:outerShdw>
                </a:effectLst>
              </a:rPr>
              <a:t>”</a:t>
            </a:r>
            <a:endParaRPr lang="de-CH" sz="30000">
              <a:solidFill>
                <a:srgbClr val="00A6F7"/>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par>
                                <p:cTn id="10" presetID="55"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strVal val="#ppt_w*0.70"/>
                                          </p:val>
                                        </p:tav>
                                        <p:tav tm="100000">
                                          <p:val>
                                            <p:strVal val="#ppt_w"/>
                                          </p:val>
                                        </p:tav>
                                      </p:tavLst>
                                    </p:anim>
                                    <p:anim calcmode="lin" valueType="num">
                                      <p:cBhvr>
                                        <p:cTn id="13" dur="1000" fill="hold"/>
                                        <p:tgtEl>
                                          <p:spTgt spid="8"/>
                                        </p:tgtEl>
                                        <p:attrNameLst>
                                          <p:attrName>ppt_h</p:attrName>
                                        </p:attrNameLst>
                                      </p:cBhvr>
                                      <p:tavLst>
                                        <p:tav tm="0">
                                          <p:val>
                                            <p:strVal val="#ppt_h"/>
                                          </p:val>
                                        </p:tav>
                                        <p:tav tm="100000">
                                          <p:val>
                                            <p:strVal val="#ppt_h"/>
                                          </p:val>
                                        </p:tav>
                                      </p:tavLst>
                                    </p:anim>
                                    <p:animEffect transition="in" filter="fade">
                                      <p:cBhvr>
                                        <p:cTn id="1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4"/>
          <p:cNvSpPr>
            <a:spLocks noGrp="1"/>
          </p:cNvSpPr>
          <p:nvPr>
            <p:ph type="sldNum" sz="quarter" idx="12"/>
          </p:nvPr>
        </p:nvSpPr>
        <p:spPr>
          <a:xfrm>
            <a:off x="6946797" y="5496369"/>
            <a:ext cx="2133600" cy="180000"/>
          </a:xfrm>
          <a:prstGeom prst="rect">
            <a:avLst/>
          </a:prstGeom>
        </p:spPr>
        <p:txBody>
          <a:bodyPr lIns="91439" tIns="45718" rIns="91439" bIns="45718"/>
          <a:lstStyle/>
          <a:p>
            <a:pPr lvl="0" algn="r">
              <a:lnSpc>
                <a:spcPct val="100000"/>
              </a:lnSpc>
            </a:pPr>
            <a:fld id="{9F44263B-4BB4-4024-9C57-402943B0A867}" type="slidenum">
              <a:rPr lang="de-CH" sz="800" i="1" smtClean="0">
                <a:solidFill>
                  <a:srgbClr val="808080"/>
                </a:solidFill>
                <a:latin typeface="Arial"/>
              </a:rPr>
              <a:pPr lvl="0" algn="r">
                <a:lnSpc>
                  <a:spcPct val="100000"/>
                </a:lnSpc>
              </a:pPr>
              <a:t>5</a:t>
            </a:fld>
            <a:endParaRPr lang="de-CH" sz="800" i="1">
              <a:solidFill>
                <a:srgbClr val="808080"/>
              </a:solidFill>
              <a:latin typeface="Arial"/>
            </a:endParaRPr>
          </a:p>
        </p:txBody>
      </p:sp>
      <p:sp>
        <p:nvSpPr>
          <p:cNvPr id="16" name="Slide Number Placeholder 4"/>
          <p:cNvSpPr txBox="1">
            <a:spLocks/>
          </p:cNvSpPr>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F44263B-4BB4-4024-9C57-402943B0A867}" type="slidenum">
              <a:rPr kumimoji="0" lang="de-CH" sz="800" b="0" i="1" u="none" strike="noStrike" kern="1200" cap="none" spc="0" normalizeH="0" baseline="0" noProof="0" smtClean="0">
                <a:ln>
                  <a:noFill/>
                </a:ln>
                <a:solidFill>
                  <a:schemeClr val="bg1">
                    <a:lumMod val="50000"/>
                  </a:schemeClr>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e-CH" sz="800" b="0" i="1" u="none" strike="noStrike" kern="1200" cap="none" spc="0" normalizeH="0" baseline="0" noProof="0">
              <a:ln>
                <a:noFill/>
              </a:ln>
              <a:solidFill>
                <a:schemeClr val="bg1">
                  <a:lumMod val="50000"/>
                </a:schemeClr>
              </a:solidFill>
              <a:effectLst/>
              <a:uLnTx/>
              <a:uFillTx/>
              <a:latin typeface="Arial" pitchFamily="34" charset="0"/>
              <a:ea typeface="+mn-ea"/>
              <a:cs typeface="Arial" pitchFamily="34" charset="0"/>
            </a:endParaRPr>
          </a:p>
        </p:txBody>
      </p:sp>
      <p:sp>
        <p:nvSpPr>
          <p:cNvPr id="21" name="TextBox 20">
            <a:extLst>
              <a:ext uri="{FF2B5EF4-FFF2-40B4-BE49-F238E27FC236}">
                <a16:creationId xmlns:a16="http://schemas.microsoft.com/office/drawing/2014/main" id="{826F20CA-2B9A-446E-87D7-1552C69417A0}"/>
              </a:ext>
            </a:extLst>
          </p:cNvPr>
          <p:cNvSpPr txBox="1"/>
          <p:nvPr/>
        </p:nvSpPr>
        <p:spPr>
          <a:xfrm>
            <a:off x="335195" y="506611"/>
            <a:ext cx="3093797" cy="238527"/>
          </a:xfrm>
          <a:prstGeom prst="rect">
            <a:avLst/>
          </a:prstGeom>
          <a:noFill/>
        </p:spPr>
        <p:txBody>
          <a:bodyPr wrap="square" lIns="68580" tIns="34290" rIns="68580" bIns="34290" rtlCol="0">
            <a:spAutoFit/>
          </a:bodyPr>
          <a:lstStyle/>
          <a:p>
            <a:r>
              <a:rPr lang="en-ID" sz="1100" spc="450">
                <a:solidFill>
                  <a:srgbClr val="00A6F7"/>
                </a:solidFill>
                <a:latin typeface="Arial Narrow" pitchFamily="34" charset="0"/>
                <a:cs typeface="Rubik Black" panose="00000A00000000000000" pitchFamily="2" charset="-79"/>
              </a:rPr>
              <a:t>COMPLIANCE MATTERS</a:t>
            </a:r>
          </a:p>
        </p:txBody>
      </p:sp>
      <p:pic>
        <p:nvPicPr>
          <p:cNvPr id="17" name="Picture Placeholder 63" descr="dinocenter-04.jpg">
            <a:extLst>
              <a:ext uri="{FF2B5EF4-FFF2-40B4-BE49-F238E27FC236}">
                <a16:creationId xmlns:a16="http://schemas.microsoft.com/office/drawing/2014/main" id="{3BA6D7BE-FCB9-48DB-81E2-2F8E9FF29017}"/>
              </a:ext>
            </a:extLst>
          </p:cNvPr>
          <p:cNvPicPr>
            <a:picLocks noGrp="1" noChangeAspect="1"/>
          </p:cNvPicPr>
          <p:nvPr>
            <p:ph type="pic" sz="quarter" idx="11"/>
          </p:nvPr>
        </p:nvPicPr>
        <p:blipFill>
          <a:blip r:embed="rId3" cstate="screen">
            <a:extLst>
              <a:ext uri="{28A0092B-C50C-407E-A947-70E740481C1C}">
                <a14:useLocalDpi xmlns:a14="http://schemas.microsoft.com/office/drawing/2010/main"/>
              </a:ext>
            </a:extLst>
          </a:blip>
          <a:srcRect/>
          <a:stretch>
            <a:fillRect/>
          </a:stretch>
        </p:blipFill>
        <p:spPr>
          <a:xfrm>
            <a:off x="-1" y="0"/>
            <a:ext cx="9144001" cy="2900363"/>
          </a:xfrm>
        </p:spPr>
      </p:pic>
      <p:sp>
        <p:nvSpPr>
          <p:cNvPr id="18" name="Rectangle 17">
            <a:extLst>
              <a:ext uri="{FF2B5EF4-FFF2-40B4-BE49-F238E27FC236}">
                <a16:creationId xmlns:a16="http://schemas.microsoft.com/office/drawing/2014/main" id="{EBB6E996-64EF-42BC-A809-4A27851828A3}"/>
              </a:ext>
            </a:extLst>
          </p:cNvPr>
          <p:cNvSpPr/>
          <p:nvPr/>
        </p:nvSpPr>
        <p:spPr>
          <a:xfrm>
            <a:off x="0" y="0"/>
            <a:ext cx="9144001" cy="2900363"/>
          </a:xfrm>
          <a:prstGeom prst="rect">
            <a:avLst/>
          </a:prstGeom>
          <a:solidFill>
            <a:schemeClr val="tx1">
              <a:lumMod val="50000"/>
              <a:alpha val="5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sz="1200" b="1" cap="all">
              <a:solidFill>
                <a:schemeClr val="bg1"/>
              </a:solidFill>
              <a:latin typeface="Arial Narrow" pitchFamily="34" charset="0"/>
              <a:cs typeface="Gotham Black" pitchFamily="50" charset="0"/>
            </a:endParaRPr>
          </a:p>
          <a:p>
            <a:pPr algn="ctr"/>
            <a:endParaRPr lang="en-US" sz="1200" b="1" cap="all">
              <a:solidFill>
                <a:schemeClr val="bg1"/>
              </a:solidFill>
              <a:latin typeface="Arial Narrow" pitchFamily="34" charset="0"/>
              <a:cs typeface="Gotham Black" pitchFamily="50" charset="0"/>
            </a:endParaRPr>
          </a:p>
          <a:p>
            <a:pPr algn="ctr"/>
            <a:endParaRPr lang="en-US" sz="1200" b="1" cap="all">
              <a:solidFill>
                <a:schemeClr val="bg1"/>
              </a:solidFill>
              <a:latin typeface="Arial Narrow" pitchFamily="34" charset="0"/>
              <a:cs typeface="Gotham Black" pitchFamily="50" charset="0"/>
            </a:endParaRPr>
          </a:p>
          <a:p>
            <a:pPr algn="ctr"/>
            <a:endParaRPr lang="en-US" sz="1200" b="1" cap="all">
              <a:solidFill>
                <a:schemeClr val="bg1"/>
              </a:solidFill>
              <a:latin typeface="Arial Narrow" pitchFamily="34" charset="0"/>
              <a:cs typeface="Gotham Black" pitchFamily="50" charset="0"/>
            </a:endParaRPr>
          </a:p>
        </p:txBody>
      </p:sp>
      <p:sp>
        <p:nvSpPr>
          <p:cNvPr id="23" name="Title 1">
            <a:extLst>
              <a:ext uri="{FF2B5EF4-FFF2-40B4-BE49-F238E27FC236}">
                <a16:creationId xmlns:a16="http://schemas.microsoft.com/office/drawing/2014/main" id="{D569563A-F047-4ED1-B06F-C9A019EFD2E7}"/>
              </a:ext>
            </a:extLst>
          </p:cNvPr>
          <p:cNvSpPr txBox="1">
            <a:spLocks/>
          </p:cNvSpPr>
          <p:nvPr/>
        </p:nvSpPr>
        <p:spPr>
          <a:xfrm>
            <a:off x="285720" y="1021077"/>
            <a:ext cx="8572560" cy="396263"/>
          </a:xfrm>
          <a:prstGeom prst="rect">
            <a:avLst/>
          </a:prstGeom>
        </p:spPr>
        <p:txBody>
          <a:bodyPr vert="horz" lIns="68580" tIns="34290" rIns="68580" bIns="34290" rtlCol="0" anchor="t">
            <a:noAutofit/>
          </a:bodyPr>
          <a:lstStyle>
            <a:defPPr>
              <a:defRPr lang="en-US"/>
            </a:defPPr>
            <a:lvl1pPr>
              <a:lnSpc>
                <a:spcPct val="100000"/>
              </a:lnSpc>
              <a:spcBef>
                <a:spcPct val="0"/>
              </a:spcBef>
              <a:buNone/>
              <a:defRPr sz="2800">
                <a:latin typeface="+mj-lt"/>
                <a:ea typeface="+mj-ea"/>
                <a:cs typeface="+mj-cs"/>
              </a:defRPr>
            </a:lvl1pPr>
          </a:lstStyle>
          <a:p>
            <a:pPr algn="ctr"/>
            <a:r>
              <a:rPr lang="en-US" sz="1500" b="1" spc="200">
                <a:solidFill>
                  <a:schemeClr val="bg1"/>
                </a:solidFill>
                <a:ea typeface="Karla" pitchFamily="2" charset="0"/>
                <a:cs typeface="Karla" pitchFamily="2" charset="0"/>
              </a:rPr>
              <a:t>GUIDELINES AND COMPETITION LAW ASSESSMENT</a:t>
            </a:r>
          </a:p>
          <a:p>
            <a:pPr algn="ctr"/>
            <a:endParaRPr lang="en-US" sz="1800" b="1" spc="200">
              <a:solidFill>
                <a:schemeClr val="bg1"/>
              </a:solidFill>
              <a:ea typeface="Karla" pitchFamily="2" charset="0"/>
              <a:cs typeface="Karla" pitchFamily="2" charset="0"/>
            </a:endParaRPr>
          </a:p>
        </p:txBody>
      </p:sp>
      <p:sp>
        <p:nvSpPr>
          <p:cNvPr id="24" name="Rectangle 23">
            <a:extLst>
              <a:ext uri="{FF2B5EF4-FFF2-40B4-BE49-F238E27FC236}">
                <a16:creationId xmlns:a16="http://schemas.microsoft.com/office/drawing/2014/main" id="{E5F85A70-096A-45F1-A648-606A50DB99C9}"/>
              </a:ext>
            </a:extLst>
          </p:cNvPr>
          <p:cNvSpPr/>
          <p:nvPr/>
        </p:nvSpPr>
        <p:spPr>
          <a:xfrm>
            <a:off x="539552" y="2107722"/>
            <a:ext cx="2515641" cy="1794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sz="1400">
                <a:solidFill>
                  <a:schemeClr val="bg1"/>
                </a:solidFill>
                <a:latin typeface="Arial" pitchFamily="34" charset="0"/>
                <a:cs typeface="Arial" pitchFamily="34" charset="0"/>
              </a:rPr>
              <a:t>Refrain from agreeing and coordinating your commercial strategy </a:t>
            </a:r>
          </a:p>
          <a:p>
            <a:pPr algn="ctr"/>
            <a:endParaRPr lang="en-US" sz="1600">
              <a:solidFill>
                <a:schemeClr val="bg1"/>
              </a:solidFill>
              <a:latin typeface="Arial" pitchFamily="34" charset="0"/>
              <a:cs typeface="Arial" pitchFamily="34" charset="0"/>
            </a:endParaRPr>
          </a:p>
          <a:p>
            <a:pPr algn="ctr"/>
            <a:r>
              <a:rPr lang="en-US" sz="900">
                <a:solidFill>
                  <a:schemeClr val="bg1"/>
                </a:solidFill>
                <a:latin typeface="Arial" pitchFamily="34" charset="0"/>
                <a:cs typeface="Arial" pitchFamily="34" charset="0"/>
              </a:rPr>
              <a:t>(agreements or coordination on future quantities, sales, market shares, territories and sales to particular groups of customers)</a:t>
            </a:r>
            <a:endParaRPr lang="de-CH" sz="1000">
              <a:solidFill>
                <a:schemeClr val="bg1"/>
              </a:solidFill>
              <a:latin typeface="Arial" pitchFamily="34" charset="0"/>
              <a:cs typeface="Arial" pitchFamily="34" charset="0"/>
            </a:endParaRPr>
          </a:p>
        </p:txBody>
      </p:sp>
      <p:sp>
        <p:nvSpPr>
          <p:cNvPr id="25" name="Rectangle 24">
            <a:extLst>
              <a:ext uri="{FF2B5EF4-FFF2-40B4-BE49-F238E27FC236}">
                <a16:creationId xmlns:a16="http://schemas.microsoft.com/office/drawing/2014/main" id="{3D9DDFDF-2767-4DD7-B3D6-CD023064BEE0}"/>
              </a:ext>
            </a:extLst>
          </p:cNvPr>
          <p:cNvSpPr/>
          <p:nvPr/>
        </p:nvSpPr>
        <p:spPr>
          <a:xfrm>
            <a:off x="3203848" y="2106220"/>
            <a:ext cx="2587250" cy="1794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sz="1400">
              <a:solidFill>
                <a:schemeClr val="bg1"/>
              </a:solidFill>
              <a:latin typeface="Arial" pitchFamily="34" charset="0"/>
              <a:cs typeface="Arial" pitchFamily="34" charset="0"/>
            </a:endParaRPr>
          </a:p>
          <a:p>
            <a:pPr algn="ctr"/>
            <a:r>
              <a:rPr lang="en-US" sz="1400">
                <a:solidFill>
                  <a:schemeClr val="bg1"/>
                </a:solidFill>
                <a:latin typeface="Arial" pitchFamily="34" charset="0"/>
                <a:cs typeface="Arial" pitchFamily="34" charset="0"/>
              </a:rPr>
              <a:t>Refrain from exchanging information on commercial premiums and prices </a:t>
            </a:r>
          </a:p>
          <a:p>
            <a:pPr algn="ctr"/>
            <a:endParaRPr lang="en-US" sz="1600" b="1">
              <a:solidFill>
                <a:schemeClr val="bg1"/>
              </a:solidFill>
              <a:latin typeface="Arial" pitchFamily="34" charset="0"/>
              <a:cs typeface="Arial" pitchFamily="34" charset="0"/>
            </a:endParaRPr>
          </a:p>
          <a:p>
            <a:pPr algn="ctr"/>
            <a:endParaRPr lang="en-US" sz="1600" b="1">
              <a:solidFill>
                <a:schemeClr val="bg1"/>
              </a:solidFill>
              <a:latin typeface="Arial" pitchFamily="34" charset="0"/>
              <a:cs typeface="Arial" pitchFamily="34" charset="0"/>
            </a:endParaRPr>
          </a:p>
          <a:p>
            <a:pPr algn="ctr"/>
            <a:r>
              <a:rPr lang="en-US" sz="900">
                <a:solidFill>
                  <a:schemeClr val="bg1"/>
                </a:solidFill>
                <a:latin typeface="Arial" pitchFamily="34" charset="0"/>
                <a:cs typeface="Arial" pitchFamily="34" charset="0"/>
              </a:rPr>
              <a:t>(discounts, bonuses, margins, etc.)</a:t>
            </a:r>
          </a:p>
          <a:p>
            <a:pPr algn="ctr"/>
            <a:endParaRPr lang="en-US" sz="1000">
              <a:solidFill>
                <a:schemeClr val="bg1"/>
              </a:solidFill>
              <a:latin typeface="Arial" pitchFamily="34" charset="0"/>
              <a:cs typeface="Arial" pitchFamily="34" charset="0"/>
            </a:endParaRPr>
          </a:p>
          <a:p>
            <a:pPr algn="ctr"/>
            <a:endParaRPr lang="de-CH" sz="1000">
              <a:solidFill>
                <a:schemeClr val="bg1"/>
              </a:solidFill>
              <a:latin typeface="Arial" pitchFamily="34" charset="0"/>
              <a:cs typeface="Arial" pitchFamily="34" charset="0"/>
            </a:endParaRPr>
          </a:p>
        </p:txBody>
      </p:sp>
      <p:sp>
        <p:nvSpPr>
          <p:cNvPr id="26" name="Rectangle 25">
            <a:extLst>
              <a:ext uri="{FF2B5EF4-FFF2-40B4-BE49-F238E27FC236}">
                <a16:creationId xmlns:a16="http://schemas.microsoft.com/office/drawing/2014/main" id="{822FB64F-30F3-48B1-9CEA-0B4AC94A3502}"/>
              </a:ext>
            </a:extLst>
          </p:cNvPr>
          <p:cNvSpPr/>
          <p:nvPr/>
        </p:nvSpPr>
        <p:spPr>
          <a:xfrm>
            <a:off x="5944790" y="2106220"/>
            <a:ext cx="2659658" cy="17942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sz="1400">
              <a:solidFill>
                <a:schemeClr val="bg1"/>
              </a:solidFill>
              <a:latin typeface="Arial" pitchFamily="34" charset="0"/>
              <a:cs typeface="Arial" pitchFamily="34" charset="0"/>
            </a:endParaRPr>
          </a:p>
          <a:p>
            <a:pPr algn="ctr"/>
            <a:r>
              <a:rPr lang="en-US" sz="1400">
                <a:solidFill>
                  <a:schemeClr val="bg1"/>
                </a:solidFill>
                <a:latin typeface="Arial" pitchFamily="34" charset="0"/>
                <a:cs typeface="Arial" pitchFamily="34" charset="0"/>
              </a:rPr>
              <a:t>Refrain from exchanging information of the identity </a:t>
            </a:r>
          </a:p>
          <a:p>
            <a:pPr algn="ctr"/>
            <a:r>
              <a:rPr lang="en-US" sz="1400">
                <a:solidFill>
                  <a:schemeClr val="bg1"/>
                </a:solidFill>
                <a:latin typeface="Arial" pitchFamily="34" charset="0"/>
                <a:cs typeface="Arial" pitchFamily="34" charset="0"/>
              </a:rPr>
              <a:t>of your customers</a:t>
            </a:r>
          </a:p>
          <a:p>
            <a:pPr algn="ctr"/>
            <a:endParaRPr lang="de-CH" sz="1600">
              <a:solidFill>
                <a:schemeClr val="bg1"/>
              </a:solidFill>
              <a:latin typeface="Arial" pitchFamily="34" charset="0"/>
              <a:cs typeface="Arial" pitchFamily="34" charset="0"/>
            </a:endParaRPr>
          </a:p>
          <a:p>
            <a:pPr algn="ctr"/>
            <a:endParaRPr lang="de-CH" sz="1000">
              <a:solidFill>
                <a:schemeClr val="bg1"/>
              </a:solidFill>
              <a:latin typeface="Arial" pitchFamily="34" charset="0"/>
              <a:cs typeface="Arial" pitchFamily="34" charset="0"/>
            </a:endParaRPr>
          </a:p>
          <a:p>
            <a:pPr algn="ctr"/>
            <a:endParaRPr lang="de-CH" sz="1000">
              <a:solidFill>
                <a:schemeClr val="bg1"/>
              </a:solidFill>
              <a:latin typeface="Arial" pitchFamily="34" charset="0"/>
              <a:cs typeface="Arial" pitchFamily="34" charset="0"/>
            </a:endParaRPr>
          </a:p>
        </p:txBody>
      </p:sp>
      <p:sp>
        <p:nvSpPr>
          <p:cNvPr id="28" name="TextBox 27">
            <a:extLst>
              <a:ext uri="{FF2B5EF4-FFF2-40B4-BE49-F238E27FC236}">
                <a16:creationId xmlns:a16="http://schemas.microsoft.com/office/drawing/2014/main" id="{9D1BD40F-A98F-4F04-BADA-364BE5E2066A}"/>
              </a:ext>
            </a:extLst>
          </p:cNvPr>
          <p:cNvSpPr txBox="1"/>
          <p:nvPr/>
        </p:nvSpPr>
        <p:spPr>
          <a:xfrm>
            <a:off x="335195" y="500046"/>
            <a:ext cx="3093797" cy="238527"/>
          </a:xfrm>
          <a:prstGeom prst="rect">
            <a:avLst/>
          </a:prstGeom>
          <a:noFill/>
        </p:spPr>
        <p:txBody>
          <a:bodyPr wrap="square" lIns="68580" tIns="34290" rIns="68580" bIns="34290" rtlCol="0">
            <a:spAutoFit/>
          </a:bodyPr>
          <a:lstStyle/>
          <a:p>
            <a:r>
              <a:rPr lang="en-ID" sz="1100" spc="450">
                <a:solidFill>
                  <a:schemeClr val="bg1"/>
                </a:solidFill>
                <a:latin typeface="Arial Narrow" pitchFamily="34" charset="0"/>
                <a:cs typeface="Rubik Black" panose="00000A00000000000000" pitchFamily="2" charset="-79"/>
              </a:rPr>
              <a:t>COMPLIANCE REMINDER</a:t>
            </a:r>
          </a:p>
        </p:txBody>
      </p:sp>
      <p:sp>
        <p:nvSpPr>
          <p:cNvPr id="30" name="Diamond 29">
            <a:extLst>
              <a:ext uri="{FF2B5EF4-FFF2-40B4-BE49-F238E27FC236}">
                <a16:creationId xmlns:a16="http://schemas.microsoft.com/office/drawing/2014/main" id="{75471093-251E-406D-9039-588412B469C7}"/>
              </a:ext>
            </a:extLst>
          </p:cNvPr>
          <p:cNvSpPr/>
          <p:nvPr/>
        </p:nvSpPr>
        <p:spPr>
          <a:xfrm>
            <a:off x="-193295" y="426014"/>
            <a:ext cx="386590" cy="386590"/>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84B810A-FE09-4B95-8A34-7B07328226BF}"/>
              </a:ext>
            </a:extLst>
          </p:cNvPr>
          <p:cNvSpPr txBox="1"/>
          <p:nvPr/>
        </p:nvSpPr>
        <p:spPr>
          <a:xfrm>
            <a:off x="5554547" y="4173272"/>
            <a:ext cx="3610517"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200" i="1">
                <a:latin typeface="Arial Narrow"/>
                <a:cs typeface="Arial"/>
              </a:rPr>
              <a:t>Get more information: </a:t>
            </a:r>
            <a:r>
              <a:rPr lang="en-US" sz="1200" i="1">
                <a:latin typeface="Arial Narrow"/>
                <a:cs typeface="Arial"/>
                <a:hlinkClick r:id="rId4"/>
              </a:rPr>
              <a:t>compliance guidelines in e-join</a:t>
            </a:r>
          </a:p>
        </p:txBody>
      </p:sp>
    </p:spTree>
    <p:extLst>
      <p:ext uri="{BB962C8B-B14F-4D97-AF65-F5344CB8AC3E}">
        <p14:creationId xmlns:p14="http://schemas.microsoft.com/office/powerpoint/2010/main" val="3207893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up)">
                                      <p:cBhvr>
                                        <p:cTn id="10" dur="500"/>
                                        <p:tgtEl>
                                          <p:spTgt spid="2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up)">
                                      <p:cBhvr>
                                        <p:cTn id="1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4"/>
          <p:cNvSpPr>
            <a:spLocks noGrp="1"/>
          </p:cNvSpPr>
          <p:nvPr>
            <p:ph type="sldNum" sz="quarter" idx="12"/>
          </p:nvPr>
        </p:nvSpPr>
        <p:spPr>
          <a:xfrm>
            <a:off x="6946797" y="5496369"/>
            <a:ext cx="2133600" cy="180000"/>
          </a:xfrm>
          <a:prstGeom prst="rect">
            <a:avLst/>
          </a:prstGeom>
        </p:spPr>
        <p:txBody>
          <a:bodyPr lIns="91439" tIns="45718" rIns="91439" bIns="45718"/>
          <a:lstStyle/>
          <a:p>
            <a:pPr lvl="0" algn="r">
              <a:lnSpc>
                <a:spcPct val="100000"/>
              </a:lnSpc>
            </a:pPr>
            <a:fld id="{9F44263B-4BB4-4024-9C57-402943B0A867}" type="slidenum">
              <a:rPr lang="de-CH" sz="800" i="1" smtClean="0">
                <a:solidFill>
                  <a:srgbClr val="808080"/>
                </a:solidFill>
                <a:latin typeface="Arial"/>
              </a:rPr>
              <a:pPr lvl="0" algn="r">
                <a:lnSpc>
                  <a:spcPct val="100000"/>
                </a:lnSpc>
              </a:pPr>
              <a:t>6</a:t>
            </a:fld>
            <a:endParaRPr lang="de-CH" sz="800" i="1">
              <a:solidFill>
                <a:srgbClr val="808080"/>
              </a:solidFill>
              <a:latin typeface="Arial"/>
            </a:endParaRPr>
          </a:p>
        </p:txBody>
      </p:sp>
      <p:sp>
        <p:nvSpPr>
          <p:cNvPr id="16" name="Slide Number Placeholder 4"/>
          <p:cNvSpPr txBox="1">
            <a:spLocks/>
          </p:cNvSpPr>
          <p:nvPr/>
        </p:nvSpPr>
        <p:spPr>
          <a:xfrm>
            <a:off x="6946797" y="5496369"/>
            <a:ext cx="2133600" cy="180000"/>
          </a:xfrm>
          <a:prstGeom prst="rect">
            <a:avLst/>
          </a:prstGeom>
        </p:spPr>
        <p:txBody>
          <a:bodyPr/>
          <a:lstStyle>
            <a:lvl1pPr algn="r">
              <a:defRPr sz="800" i="1">
                <a:solidFill>
                  <a:schemeClr val="bg1">
                    <a:lumMod val="50000"/>
                  </a:schemeClr>
                </a:solidFill>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F44263B-4BB4-4024-9C57-402943B0A867}" type="slidenum">
              <a:rPr kumimoji="0" lang="de-CH" sz="800" b="0" i="1" u="none" strike="noStrike" kern="1200" cap="none" spc="0" normalizeH="0" baseline="0" noProof="0" smtClean="0">
                <a:ln>
                  <a:noFill/>
                </a:ln>
                <a:solidFill>
                  <a:schemeClr val="bg1">
                    <a:lumMod val="50000"/>
                  </a:schemeClr>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de-CH" sz="800" b="0" i="1" u="none" strike="noStrike" kern="1200" cap="none" spc="0" normalizeH="0" baseline="0" noProof="0">
              <a:ln>
                <a:noFill/>
              </a:ln>
              <a:solidFill>
                <a:schemeClr val="bg1">
                  <a:lumMod val="50000"/>
                </a:schemeClr>
              </a:solidFill>
              <a:effectLst/>
              <a:uLnTx/>
              <a:uFillTx/>
              <a:latin typeface="Arial" pitchFamily="34" charset="0"/>
              <a:ea typeface="+mn-ea"/>
              <a:cs typeface="Arial" pitchFamily="34" charset="0"/>
            </a:endParaRPr>
          </a:p>
        </p:txBody>
      </p:sp>
      <p:sp>
        <p:nvSpPr>
          <p:cNvPr id="17" name="Slide Number Placeholder 4">
            <a:extLst>
              <a:ext uri="{FF2B5EF4-FFF2-40B4-BE49-F238E27FC236}">
                <a16:creationId xmlns:a16="http://schemas.microsoft.com/office/drawing/2014/main" id="{D897665D-2D2E-4A9B-A19C-C3FE9B614C11}"/>
              </a:ext>
            </a:extLst>
          </p:cNvPr>
          <p:cNvSpPr txBox="1">
            <a:spLocks/>
          </p:cNvSpPr>
          <p:nvPr/>
        </p:nvSpPr>
        <p:spPr>
          <a:xfrm>
            <a:off x="6946797" y="5496369"/>
            <a:ext cx="2133600" cy="180000"/>
          </a:xfrm>
          <a:prstGeom prst="rect">
            <a:avLst/>
          </a:prstGeom>
        </p:spPr>
        <p:txBody>
          <a:bodyPr lIns="91439" tIns="45718" rIns="91439" bIns="45718"/>
          <a:lstStyle>
            <a:defPPr>
              <a:defRPr lang="de-DE"/>
            </a:defPPr>
            <a:lvl1pPr marL="0" algn="r" defTabSz="914400" rtl="0" eaLnBrk="1" latinLnBrk="0" hangingPunct="1">
              <a:defRPr sz="800" i="1" kern="1200">
                <a:solidFill>
                  <a:schemeClr val="bg1">
                    <a:lumMod val="50000"/>
                  </a:schemeClr>
                </a:solidFill>
                <a:latin typeface="Arial" pitchFamily="34" charset="0"/>
                <a:ea typeface="+mn-ea"/>
                <a:cs typeface="Arial"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F44263B-4BB4-4024-9C57-402943B0A867}" type="slidenum">
              <a:rPr lang="de-CH" smtClean="0">
                <a:solidFill>
                  <a:srgbClr val="808080"/>
                </a:solidFill>
                <a:latin typeface="Arial"/>
              </a:rPr>
              <a:pPr/>
              <a:t>6</a:t>
            </a:fld>
            <a:endParaRPr lang="de-CH">
              <a:solidFill>
                <a:srgbClr val="808080"/>
              </a:solidFill>
              <a:latin typeface="Arial"/>
            </a:endParaRPr>
          </a:p>
        </p:txBody>
      </p:sp>
      <p:sp>
        <p:nvSpPr>
          <p:cNvPr id="18" name="Text Placeholder 2">
            <a:extLst>
              <a:ext uri="{FF2B5EF4-FFF2-40B4-BE49-F238E27FC236}">
                <a16:creationId xmlns:a16="http://schemas.microsoft.com/office/drawing/2014/main" id="{A57E3D9F-BB21-43A3-9932-E55B96123872}"/>
              </a:ext>
            </a:extLst>
          </p:cNvPr>
          <p:cNvSpPr txBox="1">
            <a:spLocks/>
          </p:cNvSpPr>
          <p:nvPr/>
        </p:nvSpPr>
        <p:spPr bwMode="auto">
          <a:xfrm>
            <a:off x="514377" y="2096031"/>
            <a:ext cx="5497783" cy="353387"/>
          </a:xfrm>
          <a:prstGeom prst="rect">
            <a:avLst/>
          </a:prstGeom>
          <a:noFill/>
          <a:ln>
            <a:miter lim="800000"/>
            <a:headEnd/>
            <a:tailEnd/>
          </a:ln>
        </p:spPr>
        <p:txBody>
          <a:bodyPr vert="horz" wrap="square" lIns="0" tIns="45720" rIns="91440" bIns="45720" numCol="1" anchor="ctr" anchorCtr="0" compatLnSpc="1">
            <a:prstTxWarp prst="textNoShape">
              <a:avLst/>
            </a:prstTxWarp>
          </a:bodyPr>
          <a:lstStyle/>
          <a:p>
            <a:pPr marL="342720" lvl="0" indent="-342720" algn="ctr">
              <a:spcBef>
                <a:spcPct val="20000"/>
              </a:spcBef>
              <a:defRPr/>
            </a:pPr>
            <a:r>
              <a:rPr lang="en-US" sz="1050" i="1">
                <a:solidFill>
                  <a:srgbClr val="5A5A5A"/>
                </a:solidFill>
                <a:ea typeface="ＭＳ Ｐゴシック" pitchFamily="34" charset="-128"/>
                <a:cs typeface="Arial" pitchFamily="34" charset="0"/>
              </a:rPr>
              <a:t>Please contact the </a:t>
            </a:r>
            <a:r>
              <a:rPr lang="en-US" sz="1050" i="1"/>
              <a:t>following persons of your company for the respective compliance issue</a:t>
            </a:r>
            <a:endParaRPr lang="en-US" sz="1050" i="1">
              <a:solidFill>
                <a:srgbClr val="5A5A5A"/>
              </a:solidFill>
              <a:ea typeface="ＭＳ Ｐゴシック" pitchFamily="34" charset="-128"/>
              <a:cs typeface="Arial" pitchFamily="34" charset="0"/>
            </a:endParaRPr>
          </a:p>
        </p:txBody>
      </p:sp>
      <p:sp>
        <p:nvSpPr>
          <p:cNvPr id="24" name="TextBox 23">
            <a:extLst>
              <a:ext uri="{FF2B5EF4-FFF2-40B4-BE49-F238E27FC236}">
                <a16:creationId xmlns:a16="http://schemas.microsoft.com/office/drawing/2014/main" id="{5CE60247-9FD9-49C3-A89A-BC39036FE28B}"/>
              </a:ext>
            </a:extLst>
          </p:cNvPr>
          <p:cNvSpPr txBox="1">
            <a:spLocks noChangeArrowheads="1"/>
          </p:cNvSpPr>
          <p:nvPr/>
        </p:nvSpPr>
        <p:spPr bwMode="auto">
          <a:xfrm>
            <a:off x="428596" y="1001100"/>
            <a:ext cx="5572164" cy="1015663"/>
          </a:xfrm>
          <a:prstGeom prst="rect">
            <a:avLst/>
          </a:prstGeom>
          <a:noFill/>
          <a:ln w="9525">
            <a:noFill/>
            <a:miter lim="800000"/>
            <a:headEnd/>
            <a:tailEnd/>
          </a:ln>
        </p:spPr>
        <p:txBody>
          <a:bodyPr wrap="square">
            <a:spAutoFit/>
          </a:bodyPr>
          <a:lstStyle/>
          <a:p>
            <a:r>
              <a:rPr lang="en-US" sz="1500" b="1">
                <a:solidFill>
                  <a:srgbClr val="005790"/>
                </a:solidFill>
                <a:latin typeface="+mj-lt"/>
                <a:ea typeface="Karla" pitchFamily="2" charset="0"/>
                <a:cs typeface="Karla" pitchFamily="2" charset="0"/>
              </a:rPr>
              <a:t>EACH PARTNER IS RESPONSIBLE </a:t>
            </a:r>
            <a:r>
              <a:rPr lang="en-US" sz="1500" b="1">
                <a:latin typeface="+mj-lt"/>
                <a:ea typeface="Karla" pitchFamily="2" charset="0"/>
                <a:cs typeface="Karla" pitchFamily="2" charset="0"/>
              </a:rPr>
              <a:t>FOR </a:t>
            </a:r>
            <a:r>
              <a:rPr lang="en-US" sz="1500" b="1"/>
              <a:t>REMAINING COMPLIANT  WITH  NATIONAL  AND INTERNATIONAL  COMPETITION  LAW  AND  WITH THE COMPLIANCE  POLICIES OF ITS HOME COMPANY</a:t>
            </a:r>
          </a:p>
        </p:txBody>
      </p:sp>
      <p:sp>
        <p:nvSpPr>
          <p:cNvPr id="25" name="TextBox 24">
            <a:extLst>
              <a:ext uri="{FF2B5EF4-FFF2-40B4-BE49-F238E27FC236}">
                <a16:creationId xmlns:a16="http://schemas.microsoft.com/office/drawing/2014/main" id="{C9478C9E-04CD-4745-8DC6-B1716D479966}"/>
              </a:ext>
            </a:extLst>
          </p:cNvPr>
          <p:cNvSpPr txBox="1"/>
          <p:nvPr/>
        </p:nvSpPr>
        <p:spPr>
          <a:xfrm>
            <a:off x="428596" y="506611"/>
            <a:ext cx="3093797" cy="238527"/>
          </a:xfrm>
          <a:prstGeom prst="rect">
            <a:avLst/>
          </a:prstGeom>
          <a:noFill/>
        </p:spPr>
        <p:txBody>
          <a:bodyPr wrap="square" lIns="68580" tIns="34290" rIns="68580" bIns="34290" rtlCol="0">
            <a:spAutoFit/>
          </a:bodyPr>
          <a:lstStyle/>
          <a:p>
            <a:r>
              <a:rPr lang="en-ID" sz="1100" spc="450">
                <a:solidFill>
                  <a:srgbClr val="00A6F7"/>
                </a:solidFill>
                <a:latin typeface="Arial Narrow" pitchFamily="34" charset="0"/>
                <a:cs typeface="Rubik Black" panose="00000A00000000000000" pitchFamily="2" charset="-79"/>
              </a:rPr>
              <a:t>COMPLIANCE MATTERS</a:t>
            </a:r>
          </a:p>
        </p:txBody>
      </p:sp>
      <p:pic>
        <p:nvPicPr>
          <p:cNvPr id="26" name="Picture Placeholder 12" descr="_DTZ9206.jpg">
            <a:extLst>
              <a:ext uri="{FF2B5EF4-FFF2-40B4-BE49-F238E27FC236}">
                <a16:creationId xmlns:a16="http://schemas.microsoft.com/office/drawing/2014/main" id="{54859FEE-3E01-42DB-BC8F-1107BF70E67C}"/>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6357938" y="0"/>
            <a:ext cx="2786062" cy="5496368"/>
          </a:xfrm>
          <a:prstGeom prst="rect">
            <a:avLst/>
          </a:prstGeom>
        </p:spPr>
      </p:pic>
      <p:sp>
        <p:nvSpPr>
          <p:cNvPr id="28" name="Rectangle 27">
            <a:extLst>
              <a:ext uri="{FF2B5EF4-FFF2-40B4-BE49-F238E27FC236}">
                <a16:creationId xmlns:a16="http://schemas.microsoft.com/office/drawing/2014/main" id="{59870090-1A0E-49C2-ACEF-14C64FC75A4D}"/>
              </a:ext>
            </a:extLst>
          </p:cNvPr>
          <p:cNvSpPr/>
          <p:nvPr/>
        </p:nvSpPr>
        <p:spPr>
          <a:xfrm>
            <a:off x="6357950" y="0"/>
            <a:ext cx="2786051" cy="5496369"/>
          </a:xfrm>
          <a:prstGeom prst="rect">
            <a:avLst/>
          </a:prstGeom>
          <a:solidFill>
            <a:schemeClr val="tx1">
              <a:lumMod val="50000"/>
              <a:alpha val="3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en-US" sz="1200" b="1" cap="all">
              <a:solidFill>
                <a:schemeClr val="bg1"/>
              </a:solidFill>
              <a:latin typeface="Arial Narrow" pitchFamily="34" charset="0"/>
              <a:cs typeface="Gotham Black" pitchFamily="50" charset="0"/>
            </a:endParaRPr>
          </a:p>
          <a:p>
            <a:pPr algn="ctr"/>
            <a:endParaRPr lang="en-US" sz="1200" b="1" cap="all">
              <a:solidFill>
                <a:schemeClr val="bg1"/>
              </a:solidFill>
              <a:latin typeface="Arial Narrow" pitchFamily="34" charset="0"/>
              <a:cs typeface="Gotham Black" pitchFamily="50" charset="0"/>
            </a:endParaRPr>
          </a:p>
          <a:p>
            <a:pPr algn="ctr"/>
            <a:endParaRPr lang="en-US" sz="1200" b="1" cap="all">
              <a:solidFill>
                <a:schemeClr val="bg1"/>
              </a:solidFill>
              <a:latin typeface="Arial Narrow" pitchFamily="34" charset="0"/>
              <a:cs typeface="Gotham Black" pitchFamily="50" charset="0"/>
            </a:endParaRPr>
          </a:p>
        </p:txBody>
      </p:sp>
      <p:graphicFrame>
        <p:nvGraphicFramePr>
          <p:cNvPr id="4" name="Table 3">
            <a:extLst>
              <a:ext uri="{FF2B5EF4-FFF2-40B4-BE49-F238E27FC236}">
                <a16:creationId xmlns:a16="http://schemas.microsoft.com/office/drawing/2014/main" id="{59D8825F-017C-4C6F-B6B8-63C4E9AE84F4}"/>
              </a:ext>
            </a:extLst>
          </p:cNvPr>
          <p:cNvGraphicFramePr>
            <a:graphicFrameLocks noGrp="1"/>
          </p:cNvGraphicFramePr>
          <p:nvPr>
            <p:extLst>
              <p:ext uri="{D42A27DB-BD31-4B8C-83A1-F6EECF244321}">
                <p14:modId xmlns:p14="http://schemas.microsoft.com/office/powerpoint/2010/main" val="236052738"/>
              </p:ext>
            </p:extLst>
          </p:nvPr>
        </p:nvGraphicFramePr>
        <p:xfrm>
          <a:off x="587917" y="2502296"/>
          <a:ext cx="5341900" cy="2494280"/>
        </p:xfrm>
        <a:graphic>
          <a:graphicData uri="http://schemas.openxmlformats.org/drawingml/2006/table">
            <a:tbl>
              <a:tblPr firstRow="1" firstCol="1" bandRow="1">
                <a:tableStyleId>{5C22544A-7EE6-4342-B048-85BDC9FD1C3A}</a:tableStyleId>
              </a:tblPr>
              <a:tblGrid>
                <a:gridCol w="917547">
                  <a:extLst>
                    <a:ext uri="{9D8B030D-6E8A-4147-A177-3AD203B41FA5}">
                      <a16:colId xmlns:a16="http://schemas.microsoft.com/office/drawing/2014/main" val="3715763765"/>
                    </a:ext>
                  </a:extLst>
                </a:gridCol>
                <a:gridCol w="1416972">
                  <a:extLst>
                    <a:ext uri="{9D8B030D-6E8A-4147-A177-3AD203B41FA5}">
                      <a16:colId xmlns:a16="http://schemas.microsoft.com/office/drawing/2014/main" val="1845573932"/>
                    </a:ext>
                  </a:extLst>
                </a:gridCol>
                <a:gridCol w="1416972">
                  <a:extLst>
                    <a:ext uri="{9D8B030D-6E8A-4147-A177-3AD203B41FA5}">
                      <a16:colId xmlns:a16="http://schemas.microsoft.com/office/drawing/2014/main" val="1988991610"/>
                    </a:ext>
                  </a:extLst>
                </a:gridCol>
                <a:gridCol w="208280">
                  <a:extLst>
                    <a:ext uri="{9D8B030D-6E8A-4147-A177-3AD203B41FA5}">
                      <a16:colId xmlns:a16="http://schemas.microsoft.com/office/drawing/2014/main" val="381368575"/>
                    </a:ext>
                  </a:extLst>
                </a:gridCol>
                <a:gridCol w="1382129">
                  <a:extLst>
                    <a:ext uri="{9D8B030D-6E8A-4147-A177-3AD203B41FA5}">
                      <a16:colId xmlns:a16="http://schemas.microsoft.com/office/drawing/2014/main" val="3321191432"/>
                    </a:ext>
                  </a:extLst>
                </a:gridCol>
              </a:tblGrid>
              <a:tr h="215900">
                <a:tc gridSpan="4">
                  <a:txBody>
                    <a:bodyPr/>
                    <a:lstStyle/>
                    <a:p>
                      <a:pPr marL="36576" algn="l" rtl="0" eaLnBrk="1" latinLnBrk="0" hangingPunct="1">
                        <a:spcBef>
                          <a:spcPts val="0"/>
                        </a:spcBef>
                        <a:spcAft>
                          <a:spcPts val="0"/>
                        </a:spcAft>
                      </a:pPr>
                      <a:r>
                        <a:rPr lang="en-US" sz="1100" kern="1200">
                          <a:effectLst/>
                        </a:rPr>
                        <a:t>Eurapco Legal and Compliance Network</a:t>
                      </a:r>
                      <a:endParaRPr lang="en-US">
                        <a:effectLst/>
                      </a:endParaRPr>
                    </a:p>
                  </a:txBody>
                  <a:tcPr marL="0" marR="0" marT="0" marB="0" anchor="ct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marL="0" algn="l" rtl="0" eaLnBrk="1" latinLnBrk="0" hangingPunct="1">
                        <a:spcBef>
                          <a:spcPts val="0"/>
                        </a:spcBef>
                        <a:spcAft>
                          <a:spcPts val="0"/>
                        </a:spcAft>
                      </a:pPr>
                      <a:r>
                        <a:rPr lang="de-CH" sz="800" kern="1200">
                          <a:effectLst/>
                        </a:rPr>
                        <a:t> </a:t>
                      </a:r>
                      <a:endParaRPr lang="de-CH">
                        <a:effectLst/>
                      </a:endParaRPr>
                    </a:p>
                  </a:txBody>
                  <a:tcPr marL="0" marR="0" marT="0" marB="0" anchor="ctr"/>
                </a:tc>
                <a:extLst>
                  <a:ext uri="{0D108BD9-81ED-4DB2-BD59-A6C34878D82A}">
                    <a16:rowId xmlns:a16="http://schemas.microsoft.com/office/drawing/2014/main" val="3018126327"/>
                  </a:ext>
                </a:extLst>
              </a:tr>
              <a:tr h="215900">
                <a:tc>
                  <a:txBody>
                    <a:bodyPr/>
                    <a:lstStyle/>
                    <a:p>
                      <a:pPr marL="36576" algn="l" rtl="0" eaLnBrk="1" latinLnBrk="0" hangingPunct="1">
                        <a:spcBef>
                          <a:spcPts val="0"/>
                        </a:spcBef>
                        <a:spcAft>
                          <a:spcPts val="0"/>
                        </a:spcAft>
                      </a:pPr>
                      <a:r>
                        <a:rPr lang="en-US" sz="1100" kern="1200">
                          <a:effectLst/>
                        </a:rPr>
                        <a:t>Partner</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LCG member</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Competition compliance</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Privacy regulation</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4046388515"/>
                  </a:ext>
                </a:extLst>
              </a:tr>
              <a:tr h="215900">
                <a:tc>
                  <a:txBody>
                    <a:bodyPr/>
                    <a:lstStyle/>
                    <a:p>
                      <a:pPr marL="36576" algn="l" rtl="0" eaLnBrk="1" latinLnBrk="0" hangingPunct="1">
                        <a:spcBef>
                          <a:spcPts val="0"/>
                        </a:spcBef>
                        <a:spcAft>
                          <a:spcPts val="0"/>
                        </a:spcAft>
                      </a:pPr>
                      <a:r>
                        <a:rPr lang="en-US" sz="1100" kern="1200">
                          <a:effectLst/>
                        </a:rPr>
                        <a:t>Achmea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Menke, Sophia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Menke, Sophia</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Pino, Jan</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1651910167"/>
                  </a:ext>
                </a:extLst>
              </a:tr>
              <a:tr h="215900">
                <a:tc>
                  <a:txBody>
                    <a:bodyPr/>
                    <a:lstStyle/>
                    <a:p>
                      <a:pPr marL="36576" algn="l" rtl="0" eaLnBrk="1" latinLnBrk="0" hangingPunct="1">
                        <a:spcBef>
                          <a:spcPts val="0"/>
                        </a:spcBef>
                        <a:spcAft>
                          <a:spcPts val="0"/>
                        </a:spcAft>
                      </a:pPr>
                      <a:r>
                        <a:rPr lang="en-US" sz="1100" kern="1200">
                          <a:effectLst/>
                        </a:rPr>
                        <a:t>Caser</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Belen Ocana Plaza, Ana</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Belen Ocana Plaza, Ana</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2081062579"/>
                  </a:ext>
                </a:extLst>
              </a:tr>
              <a:tr h="215900">
                <a:tc>
                  <a:txBody>
                    <a:bodyPr/>
                    <a:lstStyle/>
                    <a:p>
                      <a:pPr marL="36576" algn="l" rtl="0" eaLnBrk="1" latinLnBrk="0" hangingPunct="1">
                        <a:spcBef>
                          <a:spcPts val="0"/>
                        </a:spcBef>
                        <a:spcAft>
                          <a:spcPts val="0"/>
                        </a:spcAft>
                      </a:pPr>
                      <a:r>
                        <a:rPr lang="en-US" sz="1100" kern="1200">
                          <a:effectLst/>
                        </a:rPr>
                        <a:t>Covea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de-loiray, Sophie</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de-loiray, Sophie</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de-loiray, Sophie</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4051418318"/>
                  </a:ext>
                </a:extLst>
              </a:tr>
              <a:tr h="215900">
                <a:tc>
                  <a:txBody>
                    <a:bodyPr/>
                    <a:lstStyle/>
                    <a:p>
                      <a:pPr marL="36576" algn="l" rtl="0" eaLnBrk="1" latinLnBrk="0" hangingPunct="1">
                        <a:spcBef>
                          <a:spcPts val="0"/>
                        </a:spcBef>
                        <a:spcAft>
                          <a:spcPts val="0"/>
                        </a:spcAft>
                      </a:pPr>
                      <a:r>
                        <a:rPr lang="en-US" sz="1100" kern="1200">
                          <a:effectLst/>
                        </a:rPr>
                        <a:t>Gothaer</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Krütt, Manuela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Krütt, Manuela</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Becker, Harald</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2205956351"/>
                  </a:ext>
                </a:extLst>
              </a:tr>
              <a:tr h="215900">
                <a:tc>
                  <a:txBody>
                    <a:bodyPr/>
                    <a:lstStyle/>
                    <a:p>
                      <a:pPr marL="36576" algn="l" rtl="0" eaLnBrk="1" latinLnBrk="0" hangingPunct="1">
                        <a:spcBef>
                          <a:spcPts val="0"/>
                        </a:spcBef>
                        <a:spcAft>
                          <a:spcPts val="0"/>
                        </a:spcAft>
                      </a:pPr>
                      <a:r>
                        <a:rPr lang="en-US" sz="1100" kern="1200">
                          <a:effectLst/>
                        </a:rPr>
                        <a:t>La Mobilière</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Morger, Nico</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Schwaller, Aline</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Bäriswyl, Astrid</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4256598961"/>
                  </a:ext>
                </a:extLst>
              </a:tr>
              <a:tr h="215900">
                <a:tc>
                  <a:txBody>
                    <a:bodyPr/>
                    <a:lstStyle/>
                    <a:p>
                      <a:pPr marL="36576" algn="l" rtl="0" eaLnBrk="1" latinLnBrk="0" hangingPunct="1">
                        <a:spcBef>
                          <a:spcPts val="0"/>
                        </a:spcBef>
                        <a:spcAft>
                          <a:spcPts val="0"/>
                        </a:spcAft>
                      </a:pPr>
                      <a:r>
                        <a:rPr lang="en-US" sz="1100" kern="1200">
                          <a:effectLst/>
                        </a:rPr>
                        <a:t>Länsförsäkringar</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Edmundsson-Nordin, Ylva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Edmundsson-Nordin, Ylva</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Edmundsson-Nordin, Ylva</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4012082308"/>
                  </a:ext>
                </a:extLst>
              </a:tr>
              <a:tr h="215900">
                <a:tc>
                  <a:txBody>
                    <a:bodyPr/>
                    <a:lstStyle/>
                    <a:p>
                      <a:pPr marL="36576" algn="l" rtl="0" eaLnBrk="1" latinLnBrk="0" hangingPunct="1">
                        <a:spcBef>
                          <a:spcPts val="0"/>
                        </a:spcBef>
                        <a:spcAft>
                          <a:spcPts val="0"/>
                        </a:spcAft>
                      </a:pPr>
                      <a:r>
                        <a:rPr lang="en-US" sz="1100" kern="1200">
                          <a:effectLst/>
                        </a:rPr>
                        <a:t>LocalTapiola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Konttinen, Veera</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Lauriala, Anne</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Juuso, Mika</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1667005801"/>
                  </a:ext>
                </a:extLst>
              </a:tr>
              <a:tr h="215900">
                <a:tc>
                  <a:txBody>
                    <a:bodyPr/>
                    <a:lstStyle/>
                    <a:p>
                      <a:pPr marL="36576" algn="just" rtl="0" eaLnBrk="1" latinLnBrk="0" hangingPunct="1">
                        <a:spcBef>
                          <a:spcPts val="0"/>
                        </a:spcBef>
                        <a:spcAft>
                          <a:spcPts val="0"/>
                        </a:spcAft>
                      </a:pPr>
                      <a:r>
                        <a:rPr lang="en-US" sz="1100" kern="1200">
                          <a:effectLst/>
                        </a:rPr>
                        <a:t>Reale</a:t>
                      </a:r>
                      <a:endParaRPr lang="en-US">
                        <a:effectLst/>
                      </a:endParaRPr>
                    </a:p>
                  </a:txBody>
                  <a:tcPr marL="0" marR="0" marT="0" marB="0" anchor="ctr"/>
                </a:tc>
                <a:tc>
                  <a:txBody>
                    <a:bodyPr/>
                    <a:lstStyle/>
                    <a:p>
                      <a:pPr marL="36576" algn="just" rtl="0" eaLnBrk="1" latinLnBrk="0" hangingPunct="1">
                        <a:spcBef>
                          <a:spcPts val="0"/>
                        </a:spcBef>
                        <a:spcAft>
                          <a:spcPts val="0"/>
                        </a:spcAft>
                      </a:pPr>
                      <a:r>
                        <a:rPr lang="en-US" sz="1000" kern="1200">
                          <a:effectLst/>
                        </a:rPr>
                        <a:t>Fascella, Alberto</a:t>
                      </a:r>
                      <a:endParaRPr lang="en-US">
                        <a:effectLst/>
                      </a:endParaRPr>
                    </a:p>
                  </a:txBody>
                  <a:tcPr marL="0" marR="0" marT="0" marB="0" anchor="ctr"/>
                </a:tc>
                <a:tc>
                  <a:txBody>
                    <a:bodyPr/>
                    <a:lstStyle/>
                    <a:p>
                      <a:pPr marL="36576" algn="just" rtl="0" eaLnBrk="1" latinLnBrk="0" hangingPunct="1">
                        <a:spcBef>
                          <a:spcPts val="0"/>
                        </a:spcBef>
                        <a:spcAft>
                          <a:spcPts val="0"/>
                        </a:spcAft>
                      </a:pPr>
                      <a:r>
                        <a:rPr lang="en-US" sz="1000" kern="1200">
                          <a:effectLst/>
                        </a:rPr>
                        <a:t>Fascella, Alberto</a:t>
                      </a:r>
                      <a:endParaRPr lang="en-US">
                        <a:effectLst/>
                      </a:endParaRPr>
                    </a:p>
                  </a:txBody>
                  <a:tcPr marL="0" marR="0" marT="0" marB="0" anchor="ctr"/>
                </a:tc>
                <a:tc gridSpan="2">
                  <a:txBody>
                    <a:bodyPr/>
                    <a:lstStyle/>
                    <a:p>
                      <a:pPr marL="36576" algn="just" rtl="0" eaLnBrk="1" latinLnBrk="0" hangingPunct="1">
                        <a:spcBef>
                          <a:spcPts val="0"/>
                        </a:spcBef>
                        <a:spcAft>
                          <a:spcPts val="0"/>
                        </a:spcAft>
                      </a:pPr>
                      <a:r>
                        <a:rPr lang="en-US" sz="1000" kern="1200">
                          <a:effectLst/>
                        </a:rPr>
                        <a:t>Napoli, Claudia</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1047872021"/>
                  </a:ext>
                </a:extLst>
              </a:tr>
              <a:tr h="215900">
                <a:tc>
                  <a:txBody>
                    <a:bodyPr/>
                    <a:lstStyle/>
                    <a:p>
                      <a:pPr marL="36576" algn="l" rtl="0" eaLnBrk="1" latinLnBrk="0" hangingPunct="1">
                        <a:spcBef>
                          <a:spcPts val="0"/>
                        </a:spcBef>
                        <a:spcAft>
                          <a:spcPts val="0"/>
                        </a:spcAft>
                      </a:pPr>
                      <a:r>
                        <a:rPr lang="en-US" sz="1100" kern="1200">
                          <a:effectLst/>
                        </a:rPr>
                        <a:t>Eurapco</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Raphael Hess</a:t>
                      </a:r>
                      <a:endParaRPr lang="en-US">
                        <a:effectLst/>
                      </a:endParaRPr>
                    </a:p>
                  </a:txBody>
                  <a:tcPr marL="0" marR="0" marT="0" marB="0" anchor="ctr"/>
                </a:tc>
                <a:tc>
                  <a:txBody>
                    <a:bodyPr/>
                    <a:lstStyle/>
                    <a:p>
                      <a:pPr marL="36576" algn="l" rtl="0" eaLnBrk="1" latinLnBrk="0" hangingPunct="1">
                        <a:spcBef>
                          <a:spcPts val="0"/>
                        </a:spcBef>
                        <a:spcAft>
                          <a:spcPts val="0"/>
                        </a:spcAft>
                      </a:pPr>
                      <a:r>
                        <a:rPr lang="en-US" sz="1000" kern="1200">
                          <a:effectLst/>
                        </a:rPr>
                        <a:t>Fernhout, Frederik</a:t>
                      </a:r>
                      <a:endParaRPr lang="en-US">
                        <a:effectLst/>
                      </a:endParaRPr>
                    </a:p>
                  </a:txBody>
                  <a:tcPr marL="0" marR="0" marT="0" marB="0" anchor="ctr"/>
                </a:tc>
                <a:tc gridSpan="2">
                  <a:txBody>
                    <a:bodyPr/>
                    <a:lstStyle/>
                    <a:p>
                      <a:pPr marL="36576" algn="l" rtl="0" eaLnBrk="1" latinLnBrk="0" hangingPunct="1">
                        <a:spcBef>
                          <a:spcPts val="0"/>
                        </a:spcBef>
                        <a:spcAft>
                          <a:spcPts val="0"/>
                        </a:spcAft>
                      </a:pPr>
                      <a:r>
                        <a:rPr lang="en-US" sz="1000" kern="1200">
                          <a:effectLst/>
                        </a:rPr>
                        <a:t>Fernhout, Frederik</a:t>
                      </a:r>
                      <a:endParaRPr lang="en-US">
                        <a:effectLst/>
                      </a:endParaRPr>
                    </a:p>
                  </a:txBody>
                  <a:tcPr marL="0" marR="0" marT="0" marB="0" anchor="ctr"/>
                </a:tc>
                <a:tc hMerge="1">
                  <a:txBody>
                    <a:bodyPr/>
                    <a:lstStyle/>
                    <a:p>
                      <a:endParaRPr lang="en-US"/>
                    </a:p>
                  </a:txBody>
                  <a:tcPr/>
                </a:tc>
                <a:extLst>
                  <a:ext uri="{0D108BD9-81ED-4DB2-BD59-A6C34878D82A}">
                    <a16:rowId xmlns:a16="http://schemas.microsoft.com/office/drawing/2014/main" val="491493692"/>
                  </a:ext>
                </a:extLst>
              </a:tr>
            </a:tbl>
          </a:graphicData>
        </a:graphic>
      </p:graphicFrame>
    </p:spTree>
    <p:extLst>
      <p:ext uri="{BB962C8B-B14F-4D97-AF65-F5344CB8AC3E}">
        <p14:creationId xmlns:p14="http://schemas.microsoft.com/office/powerpoint/2010/main" val="60573345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331821C-EA83-4680-867E-743846A6130F}"/>
              </a:ext>
            </a:extLst>
          </p:cNvPr>
          <p:cNvSpPr>
            <a:spLocks noGrp="1"/>
          </p:cNvSpPr>
          <p:nvPr>
            <p:ph type="sldNum" sz="quarter" idx="12"/>
          </p:nvPr>
        </p:nvSpPr>
        <p:spPr/>
        <p:txBody>
          <a:bodyPr/>
          <a:lstStyle/>
          <a:p>
            <a:fld id="{9F44263B-4BB4-4024-9C57-402943B0A867}" type="slidenum">
              <a:rPr lang="de-CH" smtClean="0"/>
              <a:pPr/>
              <a:t>7</a:t>
            </a:fld>
            <a:endParaRPr lang="de-CH"/>
          </a:p>
        </p:txBody>
      </p:sp>
      <p:sp>
        <p:nvSpPr>
          <p:cNvPr id="6" name="Title 5">
            <a:extLst>
              <a:ext uri="{FF2B5EF4-FFF2-40B4-BE49-F238E27FC236}">
                <a16:creationId xmlns:a16="http://schemas.microsoft.com/office/drawing/2014/main" id="{2E577022-8FE1-475F-B11E-7B0E1CB9526F}"/>
              </a:ext>
            </a:extLst>
          </p:cNvPr>
          <p:cNvSpPr>
            <a:spLocks noGrp="1"/>
          </p:cNvSpPr>
          <p:nvPr>
            <p:ph type="title"/>
          </p:nvPr>
        </p:nvSpPr>
        <p:spPr/>
        <p:txBody>
          <a:bodyPr/>
          <a:lstStyle/>
          <a:p>
            <a:r>
              <a:rPr lang="en-GB"/>
              <a:t>THE EURAPCO ALLIANCE</a:t>
            </a:r>
          </a:p>
        </p:txBody>
      </p:sp>
      <p:sp>
        <p:nvSpPr>
          <p:cNvPr id="9" name="Text Placeholder 9">
            <a:extLst>
              <a:ext uri="{FF2B5EF4-FFF2-40B4-BE49-F238E27FC236}">
                <a16:creationId xmlns:a16="http://schemas.microsoft.com/office/drawing/2014/main" id="{1E067580-5358-4142-BAA0-FFFDCFC14341}"/>
              </a:ext>
            </a:extLst>
          </p:cNvPr>
          <p:cNvSpPr txBox="1">
            <a:spLocks/>
          </p:cNvSpPr>
          <p:nvPr/>
        </p:nvSpPr>
        <p:spPr>
          <a:xfrm>
            <a:off x="290613" y="1008828"/>
            <a:ext cx="3907160" cy="4173847"/>
          </a:xfrm>
          <a:prstGeom prst="rect">
            <a:avLst/>
          </a:prstGeom>
        </p:spPr>
        <p:txBody>
          <a:bodyPr lIns="91440" tIns="45720" rIns="91440" bIns="45720" anchor="t"/>
          <a:lstStyle>
            <a:lvl1pPr marL="0" indent="0" algn="l" defTabSz="914400" rtl="0" eaLnBrk="1" latinLnBrk="0" hangingPunct="1">
              <a:spcBef>
                <a:spcPct val="20000"/>
              </a:spcBef>
              <a:buFont typeface="Arial" pitchFamily="34" charset="0"/>
              <a:buNone/>
              <a:defRPr sz="1600" kern="1200">
                <a:solidFill>
                  <a:schemeClr val="accent2"/>
                </a:solidFill>
                <a:latin typeface="+mn-lt"/>
                <a:ea typeface="+mn-ea"/>
                <a:cs typeface="+mn-cs"/>
              </a:defRPr>
            </a:lvl1pPr>
            <a:lvl2pPr marL="0" indent="0" algn="l" defTabSz="914400" rtl="0" eaLnBrk="1" latinLnBrk="0" hangingPunct="1">
              <a:spcBef>
                <a:spcPct val="20000"/>
              </a:spcBef>
              <a:buFont typeface="Arial" pitchFamily="34" charset="0"/>
              <a:buChar char="–"/>
              <a:defRPr sz="1400" kern="1200">
                <a:solidFill>
                  <a:schemeClr val="accent2"/>
                </a:solidFill>
                <a:latin typeface="+mn-lt"/>
                <a:ea typeface="+mn-ea"/>
                <a:cs typeface="+mn-cs"/>
              </a:defRPr>
            </a:lvl2pPr>
            <a:lvl3pPr marL="0" indent="0" algn="l" defTabSz="914400" rtl="0" eaLnBrk="1" latinLnBrk="0" hangingPunct="1">
              <a:spcBef>
                <a:spcPct val="20000"/>
              </a:spcBef>
              <a:buFont typeface="Arial" pitchFamily="34" charset="0"/>
              <a:buChar char="•"/>
              <a:defRPr sz="1200" kern="1200">
                <a:solidFill>
                  <a:schemeClr val="accent2"/>
                </a:solidFill>
                <a:latin typeface="+mn-lt"/>
                <a:ea typeface="+mn-ea"/>
                <a:cs typeface="+mn-cs"/>
              </a:defRPr>
            </a:lvl3pPr>
            <a:lvl4pPr marL="0" indent="0" algn="l" defTabSz="914400" rtl="0" eaLnBrk="1" latinLnBrk="0" hangingPunct="1">
              <a:spcBef>
                <a:spcPct val="20000"/>
              </a:spcBef>
              <a:buFont typeface="Arial" pitchFamily="34" charset="0"/>
              <a:buChar char="–"/>
              <a:defRPr sz="1100" kern="1200">
                <a:solidFill>
                  <a:schemeClr val="accent2"/>
                </a:solidFill>
                <a:latin typeface="+mn-lt"/>
                <a:ea typeface="+mn-ea"/>
                <a:cs typeface="+mn-cs"/>
              </a:defRPr>
            </a:lvl4pPr>
            <a:lvl5pPr marL="0" indent="0" algn="l" defTabSz="914400" rtl="0" eaLnBrk="1" latinLnBrk="0" hangingPunct="1">
              <a:spcBef>
                <a:spcPct val="20000"/>
              </a:spcBef>
              <a:buFont typeface="Arial" pitchFamily="34" charset="0"/>
              <a:buChar char="»"/>
              <a:defRPr sz="1050" kern="1200">
                <a:solidFill>
                  <a:schemeClr val="accent2"/>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23850" indent="-285750" algn="just">
              <a:spcBef>
                <a:spcPts val="0"/>
              </a:spcBef>
              <a:buClr>
                <a:schemeClr val="accent3"/>
              </a:buClr>
              <a:buFont typeface="Wingdings" panose="05000000000000000000" pitchFamily="2" charset="2"/>
              <a:buChar char="§"/>
            </a:pPr>
            <a:r>
              <a:rPr lang="en-US" sz="1200" dirty="0"/>
              <a:t>Founded in 1992, </a:t>
            </a:r>
            <a:r>
              <a:rPr lang="en-US" sz="1200" dirty="0" err="1"/>
              <a:t>Eurapco</a:t>
            </a:r>
            <a:r>
              <a:rPr lang="en-US" sz="1200" dirty="0"/>
              <a:t> is a </a:t>
            </a:r>
            <a:r>
              <a:rPr lang="en-US" sz="1200" b="1" dirty="0"/>
              <a:t>strategic alliance </a:t>
            </a:r>
            <a:r>
              <a:rPr lang="en-US" sz="1200" dirty="0"/>
              <a:t>of </a:t>
            </a:r>
            <a:r>
              <a:rPr lang="en-US" sz="1200" b="1" dirty="0"/>
              <a:t>8</a:t>
            </a:r>
            <a:r>
              <a:rPr lang="en-US" sz="1200" dirty="0"/>
              <a:t> leading European </a:t>
            </a:r>
            <a:r>
              <a:rPr lang="en-US" sz="1200" b="1" dirty="0"/>
              <a:t>mutual</a:t>
            </a:r>
            <a:r>
              <a:rPr lang="en-US" sz="1200" dirty="0"/>
              <a:t> insurance companies operating in </a:t>
            </a:r>
            <a:r>
              <a:rPr lang="en-US" sz="1200" b="1" dirty="0"/>
              <a:t>15 countries </a:t>
            </a:r>
            <a:r>
              <a:rPr lang="en-US" sz="1200" dirty="0"/>
              <a:t>across Europe</a:t>
            </a:r>
            <a:endParaRPr lang="en-US" dirty="0"/>
          </a:p>
          <a:p>
            <a:pPr marL="323850" indent="-285750" algn="just">
              <a:spcBef>
                <a:spcPts val="0"/>
              </a:spcBef>
              <a:buClr>
                <a:schemeClr val="accent3"/>
              </a:buClr>
              <a:buFont typeface="Wingdings" panose="05000000000000000000" pitchFamily="2" charset="2"/>
              <a:buChar char="§"/>
            </a:pPr>
            <a:endParaRPr lang="en-US" sz="1200">
              <a:cs typeface="Arial"/>
            </a:endParaRPr>
          </a:p>
          <a:p>
            <a:pPr marL="323850" indent="-285750" algn="just">
              <a:spcBef>
                <a:spcPts val="0"/>
              </a:spcBef>
              <a:buClr>
                <a:schemeClr val="accent3"/>
              </a:buClr>
              <a:buFont typeface="Wingdings" panose="05000000000000000000" pitchFamily="2" charset="2"/>
              <a:buChar char="§"/>
            </a:pPr>
            <a:r>
              <a:rPr lang="en-US" sz="1200" dirty="0" err="1"/>
              <a:t>Eurapco</a:t>
            </a:r>
            <a:r>
              <a:rPr lang="en-US" sz="1200" dirty="0"/>
              <a:t> partners aim to </a:t>
            </a:r>
            <a:r>
              <a:rPr lang="en-US" sz="1200" b="1" dirty="0"/>
              <a:t>collaborate internationally</a:t>
            </a:r>
            <a:r>
              <a:rPr lang="en-US" sz="1200" dirty="0"/>
              <a:t> in the areas of </a:t>
            </a:r>
            <a:r>
              <a:rPr lang="en-US" sz="1200" b="1" dirty="0"/>
              <a:t>life</a:t>
            </a:r>
            <a:r>
              <a:rPr lang="en-US" sz="1200" dirty="0"/>
              <a:t> and </a:t>
            </a:r>
            <a:r>
              <a:rPr lang="en-US" sz="1200" b="1" dirty="0"/>
              <a:t>non-life</a:t>
            </a:r>
            <a:r>
              <a:rPr lang="en-US" sz="1200" dirty="0"/>
              <a:t> insurance, </a:t>
            </a:r>
            <a:r>
              <a:rPr lang="en-US" sz="1200" b="1" dirty="0"/>
              <a:t>pensions</a:t>
            </a:r>
            <a:r>
              <a:rPr lang="en-US" sz="1200" dirty="0"/>
              <a:t>, </a:t>
            </a:r>
            <a:r>
              <a:rPr lang="en-US" sz="1200" b="1" dirty="0"/>
              <a:t>asset management</a:t>
            </a:r>
            <a:r>
              <a:rPr lang="en-US" sz="1200" dirty="0"/>
              <a:t> and other </a:t>
            </a:r>
            <a:r>
              <a:rPr lang="en-US" sz="1200" b="1" dirty="0"/>
              <a:t>financial solutions</a:t>
            </a:r>
            <a:r>
              <a:rPr lang="en-US" sz="1200" dirty="0"/>
              <a:t>, with a strong focus on </a:t>
            </a:r>
            <a:r>
              <a:rPr lang="en-US" sz="1200" b="1" dirty="0"/>
              <a:t>innovation</a:t>
            </a:r>
            <a:endParaRPr lang="en-US" sz="1200" b="1" dirty="0">
              <a:cs typeface="Arial"/>
            </a:endParaRPr>
          </a:p>
          <a:p>
            <a:pPr marL="323850" indent="-285750" algn="just">
              <a:spcBef>
                <a:spcPts val="0"/>
              </a:spcBef>
              <a:buClr>
                <a:schemeClr val="accent3"/>
              </a:buClr>
              <a:buFont typeface="Wingdings" panose="05000000000000000000" pitchFamily="2" charset="2"/>
              <a:buChar char="§"/>
            </a:pPr>
            <a:endParaRPr lang="en-US" sz="1200" b="1">
              <a:cs typeface="Arial"/>
            </a:endParaRPr>
          </a:p>
          <a:p>
            <a:pPr marL="323850" indent="-285750" algn="just">
              <a:spcBef>
                <a:spcPts val="0"/>
              </a:spcBef>
              <a:buClr>
                <a:schemeClr val="accent3"/>
              </a:buClr>
              <a:buFont typeface="Wingdings" panose="05000000000000000000" pitchFamily="2" charset="2"/>
              <a:buChar char="§"/>
            </a:pPr>
            <a:r>
              <a:rPr lang="en-US" sz="1200" dirty="0"/>
              <a:t>Together, the </a:t>
            </a:r>
            <a:r>
              <a:rPr lang="en-US" sz="1200" dirty="0" err="1"/>
              <a:t>Eurapco</a:t>
            </a:r>
            <a:r>
              <a:rPr lang="en-US" sz="1200" dirty="0"/>
              <a:t> partners serve more than </a:t>
            </a:r>
            <a:r>
              <a:rPr lang="en-US" sz="1200" b="1" dirty="0"/>
              <a:t>43 million customers</a:t>
            </a:r>
            <a:r>
              <a:rPr lang="en-US" sz="1200" dirty="0"/>
              <a:t>, with </a:t>
            </a:r>
            <a:r>
              <a:rPr lang="en-US" sz="1200" b="1" dirty="0"/>
              <a:t>58.1 billion gross written premium</a:t>
            </a:r>
            <a:r>
              <a:rPr lang="en-US" sz="1200" dirty="0"/>
              <a:t> and more than </a:t>
            </a:r>
            <a:r>
              <a:rPr lang="en-US" sz="1200" b="1" dirty="0"/>
              <a:t>63,000 employees</a:t>
            </a:r>
            <a:endParaRPr lang="en-US" sz="1200" b="1" dirty="0">
              <a:cs typeface="Arial"/>
            </a:endParaRPr>
          </a:p>
        </p:txBody>
      </p:sp>
      <p:grpSp>
        <p:nvGrpSpPr>
          <p:cNvPr id="10" name="Group 9">
            <a:extLst>
              <a:ext uri="{FF2B5EF4-FFF2-40B4-BE49-F238E27FC236}">
                <a16:creationId xmlns:a16="http://schemas.microsoft.com/office/drawing/2014/main" id="{6F7DF9F3-9F37-4B70-9EED-84C08BFF0157}"/>
              </a:ext>
            </a:extLst>
          </p:cNvPr>
          <p:cNvGrpSpPr/>
          <p:nvPr/>
        </p:nvGrpSpPr>
        <p:grpSpPr>
          <a:xfrm>
            <a:off x="4355976" y="1072108"/>
            <a:ext cx="4523629" cy="3657600"/>
            <a:chOff x="4585500" y="1072108"/>
            <a:chExt cx="4523629" cy="3657600"/>
          </a:xfrm>
        </p:grpSpPr>
        <p:grpSp>
          <p:nvGrpSpPr>
            <p:cNvPr id="11" name="Group 10">
              <a:extLst>
                <a:ext uri="{FF2B5EF4-FFF2-40B4-BE49-F238E27FC236}">
                  <a16:creationId xmlns:a16="http://schemas.microsoft.com/office/drawing/2014/main" id="{DA3C92FF-8CE8-4E11-BB7B-34B4BF3F6D02}"/>
                </a:ext>
              </a:extLst>
            </p:cNvPr>
            <p:cNvGrpSpPr/>
            <p:nvPr/>
          </p:nvGrpSpPr>
          <p:grpSpPr>
            <a:xfrm>
              <a:off x="4585500" y="1072108"/>
              <a:ext cx="3370876" cy="3657600"/>
              <a:chOff x="4873532" y="1072108"/>
              <a:chExt cx="3370876" cy="3657600"/>
            </a:xfrm>
          </p:grpSpPr>
          <p:sp>
            <p:nvSpPr>
              <p:cNvPr id="20" name="Freeform 5">
                <a:extLst>
                  <a:ext uri="{FF2B5EF4-FFF2-40B4-BE49-F238E27FC236}">
                    <a16:creationId xmlns:a16="http://schemas.microsoft.com/office/drawing/2014/main" id="{96570CF1-792B-4EEE-A840-555FBAC805D1}"/>
                  </a:ext>
                </a:extLst>
              </p:cNvPr>
              <p:cNvSpPr>
                <a:spLocks/>
              </p:cNvSpPr>
              <p:nvPr/>
            </p:nvSpPr>
            <p:spPr bwMode="auto">
              <a:xfrm>
                <a:off x="5006615" y="3840945"/>
                <a:ext cx="995227" cy="810996"/>
              </a:xfrm>
              <a:custGeom>
                <a:avLst/>
                <a:gdLst>
                  <a:gd name="T0" fmla="*/ 1154 w 1205"/>
                  <a:gd name="T1" fmla="*/ 336 h 952"/>
                  <a:gd name="T2" fmla="*/ 1036 w 1205"/>
                  <a:gd name="T3" fmla="*/ 296 h 952"/>
                  <a:gd name="T4" fmla="*/ 910 w 1205"/>
                  <a:gd name="T5" fmla="*/ 280 h 952"/>
                  <a:gd name="T6" fmla="*/ 859 w 1205"/>
                  <a:gd name="T7" fmla="*/ 232 h 952"/>
                  <a:gd name="T8" fmla="*/ 784 w 1205"/>
                  <a:gd name="T9" fmla="*/ 192 h 952"/>
                  <a:gd name="T10" fmla="*/ 716 w 1205"/>
                  <a:gd name="T11" fmla="*/ 144 h 952"/>
                  <a:gd name="T12" fmla="*/ 666 w 1205"/>
                  <a:gd name="T13" fmla="*/ 136 h 952"/>
                  <a:gd name="T14" fmla="*/ 598 w 1205"/>
                  <a:gd name="T15" fmla="*/ 128 h 952"/>
                  <a:gd name="T16" fmla="*/ 522 w 1205"/>
                  <a:gd name="T17" fmla="*/ 104 h 952"/>
                  <a:gd name="T18" fmla="*/ 387 w 1205"/>
                  <a:gd name="T19" fmla="*/ 64 h 952"/>
                  <a:gd name="T20" fmla="*/ 320 w 1205"/>
                  <a:gd name="T21" fmla="*/ 48 h 952"/>
                  <a:gd name="T22" fmla="*/ 202 w 1205"/>
                  <a:gd name="T23" fmla="*/ 16 h 952"/>
                  <a:gd name="T24" fmla="*/ 168 w 1205"/>
                  <a:gd name="T25" fmla="*/ 0 h 952"/>
                  <a:gd name="T26" fmla="*/ 135 w 1205"/>
                  <a:gd name="T27" fmla="*/ 8 h 952"/>
                  <a:gd name="T28" fmla="*/ 109 w 1205"/>
                  <a:gd name="T29" fmla="*/ 24 h 952"/>
                  <a:gd name="T30" fmla="*/ 17 w 1205"/>
                  <a:gd name="T31" fmla="*/ 48 h 952"/>
                  <a:gd name="T32" fmla="*/ 25 w 1205"/>
                  <a:gd name="T33" fmla="*/ 88 h 952"/>
                  <a:gd name="T34" fmla="*/ 34 w 1205"/>
                  <a:gd name="T35" fmla="*/ 128 h 952"/>
                  <a:gd name="T36" fmla="*/ 67 w 1205"/>
                  <a:gd name="T37" fmla="*/ 176 h 952"/>
                  <a:gd name="T38" fmla="*/ 84 w 1205"/>
                  <a:gd name="T39" fmla="*/ 200 h 952"/>
                  <a:gd name="T40" fmla="*/ 93 w 1205"/>
                  <a:gd name="T41" fmla="*/ 216 h 952"/>
                  <a:gd name="T42" fmla="*/ 143 w 1205"/>
                  <a:gd name="T43" fmla="*/ 232 h 952"/>
                  <a:gd name="T44" fmla="*/ 194 w 1205"/>
                  <a:gd name="T45" fmla="*/ 224 h 952"/>
                  <a:gd name="T46" fmla="*/ 236 w 1205"/>
                  <a:gd name="T47" fmla="*/ 256 h 952"/>
                  <a:gd name="T48" fmla="*/ 253 w 1205"/>
                  <a:gd name="T49" fmla="*/ 272 h 952"/>
                  <a:gd name="T50" fmla="*/ 261 w 1205"/>
                  <a:gd name="T51" fmla="*/ 296 h 952"/>
                  <a:gd name="T52" fmla="*/ 202 w 1205"/>
                  <a:gd name="T53" fmla="*/ 328 h 952"/>
                  <a:gd name="T54" fmla="*/ 177 w 1205"/>
                  <a:gd name="T55" fmla="*/ 368 h 952"/>
                  <a:gd name="T56" fmla="*/ 160 w 1205"/>
                  <a:gd name="T57" fmla="*/ 424 h 952"/>
                  <a:gd name="T58" fmla="*/ 143 w 1205"/>
                  <a:gd name="T59" fmla="*/ 432 h 952"/>
                  <a:gd name="T60" fmla="*/ 126 w 1205"/>
                  <a:gd name="T61" fmla="*/ 480 h 952"/>
                  <a:gd name="T62" fmla="*/ 76 w 1205"/>
                  <a:gd name="T63" fmla="*/ 488 h 952"/>
                  <a:gd name="T64" fmla="*/ 109 w 1205"/>
                  <a:gd name="T65" fmla="*/ 568 h 952"/>
                  <a:gd name="T66" fmla="*/ 101 w 1205"/>
                  <a:gd name="T67" fmla="*/ 584 h 952"/>
                  <a:gd name="T68" fmla="*/ 67 w 1205"/>
                  <a:gd name="T69" fmla="*/ 608 h 952"/>
                  <a:gd name="T70" fmla="*/ 67 w 1205"/>
                  <a:gd name="T71" fmla="*/ 656 h 952"/>
                  <a:gd name="T72" fmla="*/ 84 w 1205"/>
                  <a:gd name="T73" fmla="*/ 672 h 952"/>
                  <a:gd name="T74" fmla="*/ 17 w 1205"/>
                  <a:gd name="T75" fmla="*/ 720 h 952"/>
                  <a:gd name="T76" fmla="*/ 0 w 1205"/>
                  <a:gd name="T77" fmla="*/ 784 h 952"/>
                  <a:gd name="T78" fmla="*/ 59 w 1205"/>
                  <a:gd name="T79" fmla="*/ 792 h 952"/>
                  <a:gd name="T80" fmla="*/ 109 w 1205"/>
                  <a:gd name="T81" fmla="*/ 840 h 952"/>
                  <a:gd name="T82" fmla="*/ 118 w 1205"/>
                  <a:gd name="T83" fmla="*/ 920 h 952"/>
                  <a:gd name="T84" fmla="*/ 219 w 1205"/>
                  <a:gd name="T85" fmla="*/ 928 h 952"/>
                  <a:gd name="T86" fmla="*/ 295 w 1205"/>
                  <a:gd name="T87" fmla="*/ 912 h 952"/>
                  <a:gd name="T88" fmla="*/ 379 w 1205"/>
                  <a:gd name="T89" fmla="*/ 904 h 952"/>
                  <a:gd name="T90" fmla="*/ 539 w 1205"/>
                  <a:gd name="T91" fmla="*/ 928 h 952"/>
                  <a:gd name="T92" fmla="*/ 598 w 1205"/>
                  <a:gd name="T93" fmla="*/ 904 h 952"/>
                  <a:gd name="T94" fmla="*/ 649 w 1205"/>
                  <a:gd name="T95" fmla="*/ 856 h 952"/>
                  <a:gd name="T96" fmla="*/ 725 w 1205"/>
                  <a:gd name="T97" fmla="*/ 824 h 952"/>
                  <a:gd name="T98" fmla="*/ 784 w 1205"/>
                  <a:gd name="T99" fmla="*/ 752 h 952"/>
                  <a:gd name="T100" fmla="*/ 809 w 1205"/>
                  <a:gd name="T101" fmla="*/ 664 h 952"/>
                  <a:gd name="T102" fmla="*/ 842 w 1205"/>
                  <a:gd name="T103" fmla="*/ 592 h 952"/>
                  <a:gd name="T104" fmla="*/ 927 w 1205"/>
                  <a:gd name="T105" fmla="*/ 504 h 952"/>
                  <a:gd name="T106" fmla="*/ 944 w 1205"/>
                  <a:gd name="T107" fmla="*/ 472 h 952"/>
                  <a:gd name="T108" fmla="*/ 1019 w 1205"/>
                  <a:gd name="T109" fmla="*/ 440 h 952"/>
                  <a:gd name="T110" fmla="*/ 1196 w 1205"/>
                  <a:gd name="T111" fmla="*/ 376 h 952"/>
                  <a:gd name="T112" fmla="*/ 1205 w 1205"/>
                  <a:gd name="T113" fmla="*/ 368 h 952"/>
                  <a:gd name="T114" fmla="*/ 1180 w 1205"/>
                  <a:gd name="T115" fmla="*/ 352 h 95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05"/>
                  <a:gd name="T175" fmla="*/ 0 h 952"/>
                  <a:gd name="T176" fmla="*/ 1205 w 1205"/>
                  <a:gd name="T177" fmla="*/ 952 h 95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05" h="952">
                    <a:moveTo>
                      <a:pt x="1180" y="352"/>
                    </a:moveTo>
                    <a:lnTo>
                      <a:pt x="1154" y="336"/>
                    </a:lnTo>
                    <a:lnTo>
                      <a:pt x="1095" y="320"/>
                    </a:lnTo>
                    <a:lnTo>
                      <a:pt x="1036" y="296"/>
                    </a:lnTo>
                    <a:lnTo>
                      <a:pt x="969" y="288"/>
                    </a:lnTo>
                    <a:lnTo>
                      <a:pt x="910" y="280"/>
                    </a:lnTo>
                    <a:lnTo>
                      <a:pt x="893" y="256"/>
                    </a:lnTo>
                    <a:lnTo>
                      <a:pt x="859" y="232"/>
                    </a:lnTo>
                    <a:lnTo>
                      <a:pt x="817" y="224"/>
                    </a:lnTo>
                    <a:lnTo>
                      <a:pt x="784" y="192"/>
                    </a:lnTo>
                    <a:lnTo>
                      <a:pt x="733" y="152"/>
                    </a:lnTo>
                    <a:lnTo>
                      <a:pt x="716" y="144"/>
                    </a:lnTo>
                    <a:lnTo>
                      <a:pt x="699" y="144"/>
                    </a:lnTo>
                    <a:lnTo>
                      <a:pt x="666" y="136"/>
                    </a:lnTo>
                    <a:lnTo>
                      <a:pt x="632" y="120"/>
                    </a:lnTo>
                    <a:lnTo>
                      <a:pt x="598" y="128"/>
                    </a:lnTo>
                    <a:lnTo>
                      <a:pt x="556" y="104"/>
                    </a:lnTo>
                    <a:lnTo>
                      <a:pt x="522" y="104"/>
                    </a:lnTo>
                    <a:lnTo>
                      <a:pt x="480" y="96"/>
                    </a:lnTo>
                    <a:lnTo>
                      <a:pt x="387" y="64"/>
                    </a:lnTo>
                    <a:lnTo>
                      <a:pt x="362" y="48"/>
                    </a:lnTo>
                    <a:lnTo>
                      <a:pt x="320" y="48"/>
                    </a:lnTo>
                    <a:lnTo>
                      <a:pt x="227" y="32"/>
                    </a:lnTo>
                    <a:lnTo>
                      <a:pt x="202" y="16"/>
                    </a:lnTo>
                    <a:lnTo>
                      <a:pt x="185" y="0"/>
                    </a:lnTo>
                    <a:lnTo>
                      <a:pt x="168" y="0"/>
                    </a:lnTo>
                    <a:lnTo>
                      <a:pt x="143" y="0"/>
                    </a:lnTo>
                    <a:lnTo>
                      <a:pt x="135" y="8"/>
                    </a:lnTo>
                    <a:lnTo>
                      <a:pt x="126" y="24"/>
                    </a:lnTo>
                    <a:lnTo>
                      <a:pt x="109" y="24"/>
                    </a:lnTo>
                    <a:lnTo>
                      <a:pt x="59" y="32"/>
                    </a:lnTo>
                    <a:lnTo>
                      <a:pt x="17" y="48"/>
                    </a:lnTo>
                    <a:lnTo>
                      <a:pt x="25" y="80"/>
                    </a:lnTo>
                    <a:lnTo>
                      <a:pt x="25" y="88"/>
                    </a:lnTo>
                    <a:lnTo>
                      <a:pt x="25" y="104"/>
                    </a:lnTo>
                    <a:lnTo>
                      <a:pt x="34" y="128"/>
                    </a:lnTo>
                    <a:lnTo>
                      <a:pt x="17" y="184"/>
                    </a:lnTo>
                    <a:lnTo>
                      <a:pt x="67" y="176"/>
                    </a:lnTo>
                    <a:lnTo>
                      <a:pt x="84" y="184"/>
                    </a:lnTo>
                    <a:lnTo>
                      <a:pt x="84" y="200"/>
                    </a:lnTo>
                    <a:lnTo>
                      <a:pt x="76" y="208"/>
                    </a:lnTo>
                    <a:lnTo>
                      <a:pt x="93" y="216"/>
                    </a:lnTo>
                    <a:lnTo>
                      <a:pt x="126" y="216"/>
                    </a:lnTo>
                    <a:lnTo>
                      <a:pt x="143" y="232"/>
                    </a:lnTo>
                    <a:lnTo>
                      <a:pt x="168" y="232"/>
                    </a:lnTo>
                    <a:lnTo>
                      <a:pt x="194" y="224"/>
                    </a:lnTo>
                    <a:lnTo>
                      <a:pt x="227" y="240"/>
                    </a:lnTo>
                    <a:lnTo>
                      <a:pt x="236" y="256"/>
                    </a:lnTo>
                    <a:lnTo>
                      <a:pt x="236" y="264"/>
                    </a:lnTo>
                    <a:lnTo>
                      <a:pt x="253" y="272"/>
                    </a:lnTo>
                    <a:lnTo>
                      <a:pt x="261" y="288"/>
                    </a:lnTo>
                    <a:lnTo>
                      <a:pt x="261" y="296"/>
                    </a:lnTo>
                    <a:lnTo>
                      <a:pt x="227" y="312"/>
                    </a:lnTo>
                    <a:lnTo>
                      <a:pt x="202" y="328"/>
                    </a:lnTo>
                    <a:lnTo>
                      <a:pt x="168" y="344"/>
                    </a:lnTo>
                    <a:lnTo>
                      <a:pt x="177" y="368"/>
                    </a:lnTo>
                    <a:lnTo>
                      <a:pt x="160" y="400"/>
                    </a:lnTo>
                    <a:lnTo>
                      <a:pt x="160" y="424"/>
                    </a:lnTo>
                    <a:lnTo>
                      <a:pt x="152" y="432"/>
                    </a:lnTo>
                    <a:lnTo>
                      <a:pt x="143" y="432"/>
                    </a:lnTo>
                    <a:lnTo>
                      <a:pt x="143" y="464"/>
                    </a:lnTo>
                    <a:lnTo>
                      <a:pt x="126" y="480"/>
                    </a:lnTo>
                    <a:lnTo>
                      <a:pt x="101" y="488"/>
                    </a:lnTo>
                    <a:lnTo>
                      <a:pt x="76" y="488"/>
                    </a:lnTo>
                    <a:lnTo>
                      <a:pt x="93" y="552"/>
                    </a:lnTo>
                    <a:lnTo>
                      <a:pt x="109" y="568"/>
                    </a:lnTo>
                    <a:lnTo>
                      <a:pt x="109" y="576"/>
                    </a:lnTo>
                    <a:lnTo>
                      <a:pt x="101" y="584"/>
                    </a:lnTo>
                    <a:lnTo>
                      <a:pt x="76" y="592"/>
                    </a:lnTo>
                    <a:lnTo>
                      <a:pt x="67" y="608"/>
                    </a:lnTo>
                    <a:lnTo>
                      <a:pt x="59" y="632"/>
                    </a:lnTo>
                    <a:lnTo>
                      <a:pt x="67" y="656"/>
                    </a:lnTo>
                    <a:lnTo>
                      <a:pt x="76" y="672"/>
                    </a:lnTo>
                    <a:lnTo>
                      <a:pt x="84" y="672"/>
                    </a:lnTo>
                    <a:lnTo>
                      <a:pt x="59" y="696"/>
                    </a:lnTo>
                    <a:lnTo>
                      <a:pt x="17" y="720"/>
                    </a:lnTo>
                    <a:lnTo>
                      <a:pt x="8" y="752"/>
                    </a:lnTo>
                    <a:lnTo>
                      <a:pt x="0" y="784"/>
                    </a:lnTo>
                    <a:lnTo>
                      <a:pt x="17" y="784"/>
                    </a:lnTo>
                    <a:lnTo>
                      <a:pt x="59" y="792"/>
                    </a:lnTo>
                    <a:lnTo>
                      <a:pt x="93" y="816"/>
                    </a:lnTo>
                    <a:lnTo>
                      <a:pt x="109" y="840"/>
                    </a:lnTo>
                    <a:lnTo>
                      <a:pt x="109" y="880"/>
                    </a:lnTo>
                    <a:lnTo>
                      <a:pt x="118" y="920"/>
                    </a:lnTo>
                    <a:lnTo>
                      <a:pt x="152" y="952"/>
                    </a:lnTo>
                    <a:lnTo>
                      <a:pt x="219" y="928"/>
                    </a:lnTo>
                    <a:lnTo>
                      <a:pt x="253" y="920"/>
                    </a:lnTo>
                    <a:lnTo>
                      <a:pt x="295" y="912"/>
                    </a:lnTo>
                    <a:lnTo>
                      <a:pt x="337" y="896"/>
                    </a:lnTo>
                    <a:lnTo>
                      <a:pt x="379" y="904"/>
                    </a:lnTo>
                    <a:lnTo>
                      <a:pt x="463" y="920"/>
                    </a:lnTo>
                    <a:lnTo>
                      <a:pt x="539" y="928"/>
                    </a:lnTo>
                    <a:lnTo>
                      <a:pt x="573" y="928"/>
                    </a:lnTo>
                    <a:lnTo>
                      <a:pt x="598" y="904"/>
                    </a:lnTo>
                    <a:lnTo>
                      <a:pt x="615" y="872"/>
                    </a:lnTo>
                    <a:lnTo>
                      <a:pt x="649" y="856"/>
                    </a:lnTo>
                    <a:lnTo>
                      <a:pt x="733" y="848"/>
                    </a:lnTo>
                    <a:lnTo>
                      <a:pt x="725" y="824"/>
                    </a:lnTo>
                    <a:lnTo>
                      <a:pt x="733" y="800"/>
                    </a:lnTo>
                    <a:lnTo>
                      <a:pt x="784" y="752"/>
                    </a:lnTo>
                    <a:lnTo>
                      <a:pt x="842" y="720"/>
                    </a:lnTo>
                    <a:lnTo>
                      <a:pt x="809" y="664"/>
                    </a:lnTo>
                    <a:lnTo>
                      <a:pt x="809" y="624"/>
                    </a:lnTo>
                    <a:lnTo>
                      <a:pt x="842" y="592"/>
                    </a:lnTo>
                    <a:lnTo>
                      <a:pt x="885" y="536"/>
                    </a:lnTo>
                    <a:lnTo>
                      <a:pt x="927" y="504"/>
                    </a:lnTo>
                    <a:lnTo>
                      <a:pt x="935" y="504"/>
                    </a:lnTo>
                    <a:lnTo>
                      <a:pt x="944" y="472"/>
                    </a:lnTo>
                    <a:lnTo>
                      <a:pt x="977" y="448"/>
                    </a:lnTo>
                    <a:lnTo>
                      <a:pt x="1019" y="440"/>
                    </a:lnTo>
                    <a:lnTo>
                      <a:pt x="1095" y="432"/>
                    </a:lnTo>
                    <a:lnTo>
                      <a:pt x="1196" y="376"/>
                    </a:lnTo>
                    <a:lnTo>
                      <a:pt x="1205" y="376"/>
                    </a:lnTo>
                    <a:lnTo>
                      <a:pt x="1205" y="368"/>
                    </a:lnTo>
                    <a:lnTo>
                      <a:pt x="1205" y="344"/>
                    </a:lnTo>
                    <a:lnTo>
                      <a:pt x="1180" y="352"/>
                    </a:lnTo>
                    <a:close/>
                  </a:path>
                </a:pathLst>
              </a:custGeom>
              <a:solidFill>
                <a:srgbClr val="C6C6C6"/>
              </a:solidFill>
              <a:ln w="9525">
                <a:solidFill>
                  <a:schemeClr val="bg1"/>
                </a:solidFill>
                <a:round/>
                <a:headEnd/>
                <a:tailEnd/>
              </a:ln>
            </p:spPr>
            <p:txBody>
              <a:bodyPr anchor="ctr"/>
              <a:lstStyle/>
              <a:p>
                <a:pPr algn="ctr">
                  <a:defRPr/>
                </a:pPr>
                <a:endParaRPr lang="en-GB" sz="800" b="1">
                  <a:solidFill>
                    <a:schemeClr val="bg1"/>
                  </a:solidFill>
                  <a:latin typeface="+mn-lt"/>
                </a:endParaRPr>
              </a:p>
            </p:txBody>
          </p:sp>
          <p:sp>
            <p:nvSpPr>
              <p:cNvPr id="21" name="Freeform 27">
                <a:extLst>
                  <a:ext uri="{FF2B5EF4-FFF2-40B4-BE49-F238E27FC236}">
                    <a16:creationId xmlns:a16="http://schemas.microsoft.com/office/drawing/2014/main" id="{3B65803D-488C-4182-A8F7-C0C1961F0A04}"/>
                  </a:ext>
                </a:extLst>
              </p:cNvPr>
              <p:cNvSpPr>
                <a:spLocks/>
              </p:cNvSpPr>
              <p:nvPr/>
            </p:nvSpPr>
            <p:spPr bwMode="auto">
              <a:xfrm>
                <a:off x="4873532" y="3991351"/>
                <a:ext cx="347999" cy="526421"/>
              </a:xfrm>
              <a:custGeom>
                <a:avLst/>
                <a:gdLst>
                  <a:gd name="T0" fmla="*/ 396 w 421"/>
                  <a:gd name="T1" fmla="*/ 88 h 616"/>
                  <a:gd name="T2" fmla="*/ 387 w 421"/>
                  <a:gd name="T3" fmla="*/ 64 h 616"/>
                  <a:gd name="T4" fmla="*/ 328 w 421"/>
                  <a:gd name="T5" fmla="*/ 56 h 616"/>
                  <a:gd name="T6" fmla="*/ 286 w 421"/>
                  <a:gd name="T7" fmla="*/ 40 h 616"/>
                  <a:gd name="T8" fmla="*/ 236 w 421"/>
                  <a:gd name="T9" fmla="*/ 32 h 616"/>
                  <a:gd name="T10" fmla="*/ 244 w 421"/>
                  <a:gd name="T11" fmla="*/ 8 h 616"/>
                  <a:gd name="T12" fmla="*/ 177 w 421"/>
                  <a:gd name="T13" fmla="*/ 8 h 616"/>
                  <a:gd name="T14" fmla="*/ 160 w 421"/>
                  <a:gd name="T15" fmla="*/ 112 h 616"/>
                  <a:gd name="T16" fmla="*/ 126 w 421"/>
                  <a:gd name="T17" fmla="*/ 208 h 616"/>
                  <a:gd name="T18" fmla="*/ 42 w 421"/>
                  <a:gd name="T19" fmla="*/ 304 h 616"/>
                  <a:gd name="T20" fmla="*/ 8 w 421"/>
                  <a:gd name="T21" fmla="*/ 368 h 616"/>
                  <a:gd name="T22" fmla="*/ 34 w 421"/>
                  <a:gd name="T23" fmla="*/ 384 h 616"/>
                  <a:gd name="T24" fmla="*/ 25 w 421"/>
                  <a:gd name="T25" fmla="*/ 408 h 616"/>
                  <a:gd name="T26" fmla="*/ 67 w 421"/>
                  <a:gd name="T27" fmla="*/ 416 h 616"/>
                  <a:gd name="T28" fmla="*/ 42 w 421"/>
                  <a:gd name="T29" fmla="*/ 512 h 616"/>
                  <a:gd name="T30" fmla="*/ 8 w 421"/>
                  <a:gd name="T31" fmla="*/ 576 h 616"/>
                  <a:gd name="T32" fmla="*/ 8 w 421"/>
                  <a:gd name="T33" fmla="*/ 592 h 616"/>
                  <a:gd name="T34" fmla="*/ 84 w 421"/>
                  <a:gd name="T35" fmla="*/ 600 h 616"/>
                  <a:gd name="T36" fmla="*/ 160 w 421"/>
                  <a:gd name="T37" fmla="*/ 608 h 616"/>
                  <a:gd name="T38" fmla="*/ 177 w 421"/>
                  <a:gd name="T39" fmla="*/ 544 h 616"/>
                  <a:gd name="T40" fmla="*/ 244 w 421"/>
                  <a:gd name="T41" fmla="*/ 496 h 616"/>
                  <a:gd name="T42" fmla="*/ 227 w 421"/>
                  <a:gd name="T43" fmla="*/ 480 h 616"/>
                  <a:gd name="T44" fmla="*/ 227 w 421"/>
                  <a:gd name="T45" fmla="*/ 432 h 616"/>
                  <a:gd name="T46" fmla="*/ 261 w 421"/>
                  <a:gd name="T47" fmla="*/ 408 h 616"/>
                  <a:gd name="T48" fmla="*/ 269 w 421"/>
                  <a:gd name="T49" fmla="*/ 392 h 616"/>
                  <a:gd name="T50" fmla="*/ 236 w 421"/>
                  <a:gd name="T51" fmla="*/ 312 h 616"/>
                  <a:gd name="T52" fmla="*/ 286 w 421"/>
                  <a:gd name="T53" fmla="*/ 304 h 616"/>
                  <a:gd name="T54" fmla="*/ 303 w 421"/>
                  <a:gd name="T55" fmla="*/ 256 h 616"/>
                  <a:gd name="T56" fmla="*/ 320 w 421"/>
                  <a:gd name="T57" fmla="*/ 248 h 616"/>
                  <a:gd name="T58" fmla="*/ 337 w 421"/>
                  <a:gd name="T59" fmla="*/ 192 h 616"/>
                  <a:gd name="T60" fmla="*/ 362 w 421"/>
                  <a:gd name="T61" fmla="*/ 152 h 616"/>
                  <a:gd name="T62" fmla="*/ 421 w 421"/>
                  <a:gd name="T63" fmla="*/ 120 h 616"/>
                  <a:gd name="T64" fmla="*/ 413 w 421"/>
                  <a:gd name="T65" fmla="*/ 96 h 6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1"/>
                  <a:gd name="T100" fmla="*/ 0 h 616"/>
                  <a:gd name="T101" fmla="*/ 421 w 421"/>
                  <a:gd name="T102" fmla="*/ 616 h 6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1" h="616">
                    <a:moveTo>
                      <a:pt x="413" y="96"/>
                    </a:moveTo>
                    <a:lnTo>
                      <a:pt x="396" y="88"/>
                    </a:lnTo>
                    <a:lnTo>
                      <a:pt x="396" y="80"/>
                    </a:lnTo>
                    <a:lnTo>
                      <a:pt x="387" y="64"/>
                    </a:lnTo>
                    <a:lnTo>
                      <a:pt x="354" y="48"/>
                    </a:lnTo>
                    <a:lnTo>
                      <a:pt x="328" y="56"/>
                    </a:lnTo>
                    <a:lnTo>
                      <a:pt x="303" y="56"/>
                    </a:lnTo>
                    <a:lnTo>
                      <a:pt x="286" y="40"/>
                    </a:lnTo>
                    <a:lnTo>
                      <a:pt x="253" y="40"/>
                    </a:lnTo>
                    <a:lnTo>
                      <a:pt x="236" y="32"/>
                    </a:lnTo>
                    <a:lnTo>
                      <a:pt x="244" y="24"/>
                    </a:lnTo>
                    <a:lnTo>
                      <a:pt x="244" y="8"/>
                    </a:lnTo>
                    <a:lnTo>
                      <a:pt x="227" y="0"/>
                    </a:lnTo>
                    <a:lnTo>
                      <a:pt x="177" y="8"/>
                    </a:lnTo>
                    <a:lnTo>
                      <a:pt x="177" y="40"/>
                    </a:lnTo>
                    <a:lnTo>
                      <a:pt x="160" y="112"/>
                    </a:lnTo>
                    <a:lnTo>
                      <a:pt x="143" y="144"/>
                    </a:lnTo>
                    <a:lnTo>
                      <a:pt x="126" y="208"/>
                    </a:lnTo>
                    <a:lnTo>
                      <a:pt x="92" y="256"/>
                    </a:lnTo>
                    <a:lnTo>
                      <a:pt x="42" y="304"/>
                    </a:lnTo>
                    <a:lnTo>
                      <a:pt x="17" y="352"/>
                    </a:lnTo>
                    <a:lnTo>
                      <a:pt x="8" y="368"/>
                    </a:lnTo>
                    <a:lnTo>
                      <a:pt x="17" y="376"/>
                    </a:lnTo>
                    <a:lnTo>
                      <a:pt x="34" y="384"/>
                    </a:lnTo>
                    <a:lnTo>
                      <a:pt x="25" y="400"/>
                    </a:lnTo>
                    <a:lnTo>
                      <a:pt x="25" y="408"/>
                    </a:lnTo>
                    <a:lnTo>
                      <a:pt x="34" y="416"/>
                    </a:lnTo>
                    <a:lnTo>
                      <a:pt x="67" y="416"/>
                    </a:lnTo>
                    <a:lnTo>
                      <a:pt x="42" y="480"/>
                    </a:lnTo>
                    <a:lnTo>
                      <a:pt x="42" y="512"/>
                    </a:lnTo>
                    <a:lnTo>
                      <a:pt x="25" y="544"/>
                    </a:lnTo>
                    <a:lnTo>
                      <a:pt x="8" y="576"/>
                    </a:lnTo>
                    <a:lnTo>
                      <a:pt x="0" y="592"/>
                    </a:lnTo>
                    <a:lnTo>
                      <a:pt x="8" y="592"/>
                    </a:lnTo>
                    <a:lnTo>
                      <a:pt x="50" y="592"/>
                    </a:lnTo>
                    <a:lnTo>
                      <a:pt x="84" y="600"/>
                    </a:lnTo>
                    <a:lnTo>
                      <a:pt x="126" y="616"/>
                    </a:lnTo>
                    <a:lnTo>
                      <a:pt x="160" y="608"/>
                    </a:lnTo>
                    <a:lnTo>
                      <a:pt x="168" y="576"/>
                    </a:lnTo>
                    <a:lnTo>
                      <a:pt x="177" y="544"/>
                    </a:lnTo>
                    <a:lnTo>
                      <a:pt x="219" y="520"/>
                    </a:lnTo>
                    <a:lnTo>
                      <a:pt x="244" y="496"/>
                    </a:lnTo>
                    <a:lnTo>
                      <a:pt x="236" y="496"/>
                    </a:lnTo>
                    <a:lnTo>
                      <a:pt x="227" y="480"/>
                    </a:lnTo>
                    <a:lnTo>
                      <a:pt x="219" y="456"/>
                    </a:lnTo>
                    <a:lnTo>
                      <a:pt x="227" y="432"/>
                    </a:lnTo>
                    <a:lnTo>
                      <a:pt x="236" y="416"/>
                    </a:lnTo>
                    <a:lnTo>
                      <a:pt x="261" y="408"/>
                    </a:lnTo>
                    <a:lnTo>
                      <a:pt x="269" y="400"/>
                    </a:lnTo>
                    <a:lnTo>
                      <a:pt x="269" y="392"/>
                    </a:lnTo>
                    <a:lnTo>
                      <a:pt x="253" y="376"/>
                    </a:lnTo>
                    <a:lnTo>
                      <a:pt x="236" y="312"/>
                    </a:lnTo>
                    <a:lnTo>
                      <a:pt x="261" y="312"/>
                    </a:lnTo>
                    <a:lnTo>
                      <a:pt x="286" y="304"/>
                    </a:lnTo>
                    <a:lnTo>
                      <a:pt x="303" y="288"/>
                    </a:lnTo>
                    <a:lnTo>
                      <a:pt x="303" y="256"/>
                    </a:lnTo>
                    <a:lnTo>
                      <a:pt x="312" y="256"/>
                    </a:lnTo>
                    <a:lnTo>
                      <a:pt x="320" y="248"/>
                    </a:lnTo>
                    <a:lnTo>
                      <a:pt x="320" y="224"/>
                    </a:lnTo>
                    <a:lnTo>
                      <a:pt x="337" y="192"/>
                    </a:lnTo>
                    <a:lnTo>
                      <a:pt x="328" y="168"/>
                    </a:lnTo>
                    <a:lnTo>
                      <a:pt x="362" y="152"/>
                    </a:lnTo>
                    <a:lnTo>
                      <a:pt x="387" y="136"/>
                    </a:lnTo>
                    <a:lnTo>
                      <a:pt x="421" y="120"/>
                    </a:lnTo>
                    <a:lnTo>
                      <a:pt x="421" y="112"/>
                    </a:lnTo>
                    <a:lnTo>
                      <a:pt x="413" y="96"/>
                    </a:lnTo>
                    <a:close/>
                  </a:path>
                </a:pathLst>
              </a:custGeom>
              <a:solidFill>
                <a:srgbClr val="C6C6C6"/>
              </a:solidFill>
              <a:ln w="9525">
                <a:solidFill>
                  <a:schemeClr val="bg1"/>
                </a:solidFill>
                <a:round/>
                <a:headEnd/>
                <a:tailEnd/>
              </a:ln>
            </p:spPr>
            <p:txBody>
              <a:bodyPr/>
              <a:lstStyle/>
              <a:p>
                <a:endParaRPr lang="en-US" sz="1400"/>
              </a:p>
            </p:txBody>
          </p:sp>
          <p:sp>
            <p:nvSpPr>
              <p:cNvPr id="22" name="Freeform 28">
                <a:extLst>
                  <a:ext uri="{FF2B5EF4-FFF2-40B4-BE49-F238E27FC236}">
                    <a16:creationId xmlns:a16="http://schemas.microsoft.com/office/drawing/2014/main" id="{0B1DB1F4-A916-4D53-83FA-4564273A7667}"/>
                  </a:ext>
                </a:extLst>
              </p:cNvPr>
              <p:cNvSpPr>
                <a:spLocks/>
              </p:cNvSpPr>
              <p:nvPr/>
            </p:nvSpPr>
            <p:spPr bwMode="auto">
              <a:xfrm>
                <a:off x="5005788" y="3840945"/>
                <a:ext cx="996053" cy="813560"/>
              </a:xfrm>
              <a:custGeom>
                <a:avLst/>
                <a:gdLst>
                  <a:gd name="T0" fmla="*/ 1154 w 1205"/>
                  <a:gd name="T1" fmla="*/ 336 h 952"/>
                  <a:gd name="T2" fmla="*/ 1036 w 1205"/>
                  <a:gd name="T3" fmla="*/ 296 h 952"/>
                  <a:gd name="T4" fmla="*/ 910 w 1205"/>
                  <a:gd name="T5" fmla="*/ 280 h 952"/>
                  <a:gd name="T6" fmla="*/ 859 w 1205"/>
                  <a:gd name="T7" fmla="*/ 232 h 952"/>
                  <a:gd name="T8" fmla="*/ 784 w 1205"/>
                  <a:gd name="T9" fmla="*/ 192 h 952"/>
                  <a:gd name="T10" fmla="*/ 716 w 1205"/>
                  <a:gd name="T11" fmla="*/ 144 h 952"/>
                  <a:gd name="T12" fmla="*/ 666 w 1205"/>
                  <a:gd name="T13" fmla="*/ 136 h 952"/>
                  <a:gd name="T14" fmla="*/ 598 w 1205"/>
                  <a:gd name="T15" fmla="*/ 128 h 952"/>
                  <a:gd name="T16" fmla="*/ 522 w 1205"/>
                  <a:gd name="T17" fmla="*/ 104 h 952"/>
                  <a:gd name="T18" fmla="*/ 387 w 1205"/>
                  <a:gd name="T19" fmla="*/ 64 h 952"/>
                  <a:gd name="T20" fmla="*/ 320 w 1205"/>
                  <a:gd name="T21" fmla="*/ 48 h 952"/>
                  <a:gd name="T22" fmla="*/ 202 w 1205"/>
                  <a:gd name="T23" fmla="*/ 16 h 952"/>
                  <a:gd name="T24" fmla="*/ 168 w 1205"/>
                  <a:gd name="T25" fmla="*/ 0 h 952"/>
                  <a:gd name="T26" fmla="*/ 135 w 1205"/>
                  <a:gd name="T27" fmla="*/ 8 h 952"/>
                  <a:gd name="T28" fmla="*/ 109 w 1205"/>
                  <a:gd name="T29" fmla="*/ 24 h 952"/>
                  <a:gd name="T30" fmla="*/ 17 w 1205"/>
                  <a:gd name="T31" fmla="*/ 48 h 952"/>
                  <a:gd name="T32" fmla="*/ 25 w 1205"/>
                  <a:gd name="T33" fmla="*/ 88 h 952"/>
                  <a:gd name="T34" fmla="*/ 34 w 1205"/>
                  <a:gd name="T35" fmla="*/ 128 h 952"/>
                  <a:gd name="T36" fmla="*/ 67 w 1205"/>
                  <a:gd name="T37" fmla="*/ 176 h 952"/>
                  <a:gd name="T38" fmla="*/ 84 w 1205"/>
                  <a:gd name="T39" fmla="*/ 200 h 952"/>
                  <a:gd name="T40" fmla="*/ 93 w 1205"/>
                  <a:gd name="T41" fmla="*/ 216 h 952"/>
                  <a:gd name="T42" fmla="*/ 143 w 1205"/>
                  <a:gd name="T43" fmla="*/ 232 h 952"/>
                  <a:gd name="T44" fmla="*/ 194 w 1205"/>
                  <a:gd name="T45" fmla="*/ 224 h 952"/>
                  <a:gd name="T46" fmla="*/ 236 w 1205"/>
                  <a:gd name="T47" fmla="*/ 256 h 952"/>
                  <a:gd name="T48" fmla="*/ 253 w 1205"/>
                  <a:gd name="T49" fmla="*/ 272 h 952"/>
                  <a:gd name="T50" fmla="*/ 261 w 1205"/>
                  <a:gd name="T51" fmla="*/ 296 h 952"/>
                  <a:gd name="T52" fmla="*/ 202 w 1205"/>
                  <a:gd name="T53" fmla="*/ 328 h 952"/>
                  <a:gd name="T54" fmla="*/ 177 w 1205"/>
                  <a:gd name="T55" fmla="*/ 368 h 952"/>
                  <a:gd name="T56" fmla="*/ 160 w 1205"/>
                  <a:gd name="T57" fmla="*/ 424 h 952"/>
                  <a:gd name="T58" fmla="*/ 143 w 1205"/>
                  <a:gd name="T59" fmla="*/ 432 h 952"/>
                  <a:gd name="T60" fmla="*/ 126 w 1205"/>
                  <a:gd name="T61" fmla="*/ 480 h 952"/>
                  <a:gd name="T62" fmla="*/ 76 w 1205"/>
                  <a:gd name="T63" fmla="*/ 488 h 952"/>
                  <a:gd name="T64" fmla="*/ 109 w 1205"/>
                  <a:gd name="T65" fmla="*/ 568 h 952"/>
                  <a:gd name="T66" fmla="*/ 101 w 1205"/>
                  <a:gd name="T67" fmla="*/ 584 h 952"/>
                  <a:gd name="T68" fmla="*/ 67 w 1205"/>
                  <a:gd name="T69" fmla="*/ 608 h 952"/>
                  <a:gd name="T70" fmla="*/ 67 w 1205"/>
                  <a:gd name="T71" fmla="*/ 656 h 952"/>
                  <a:gd name="T72" fmla="*/ 84 w 1205"/>
                  <a:gd name="T73" fmla="*/ 672 h 952"/>
                  <a:gd name="T74" fmla="*/ 17 w 1205"/>
                  <a:gd name="T75" fmla="*/ 720 h 952"/>
                  <a:gd name="T76" fmla="*/ 0 w 1205"/>
                  <a:gd name="T77" fmla="*/ 784 h 952"/>
                  <a:gd name="T78" fmla="*/ 59 w 1205"/>
                  <a:gd name="T79" fmla="*/ 792 h 952"/>
                  <a:gd name="T80" fmla="*/ 109 w 1205"/>
                  <a:gd name="T81" fmla="*/ 840 h 952"/>
                  <a:gd name="T82" fmla="*/ 118 w 1205"/>
                  <a:gd name="T83" fmla="*/ 920 h 952"/>
                  <a:gd name="T84" fmla="*/ 219 w 1205"/>
                  <a:gd name="T85" fmla="*/ 928 h 952"/>
                  <a:gd name="T86" fmla="*/ 295 w 1205"/>
                  <a:gd name="T87" fmla="*/ 912 h 952"/>
                  <a:gd name="T88" fmla="*/ 379 w 1205"/>
                  <a:gd name="T89" fmla="*/ 904 h 952"/>
                  <a:gd name="T90" fmla="*/ 539 w 1205"/>
                  <a:gd name="T91" fmla="*/ 928 h 952"/>
                  <a:gd name="T92" fmla="*/ 598 w 1205"/>
                  <a:gd name="T93" fmla="*/ 904 h 952"/>
                  <a:gd name="T94" fmla="*/ 649 w 1205"/>
                  <a:gd name="T95" fmla="*/ 856 h 952"/>
                  <a:gd name="T96" fmla="*/ 725 w 1205"/>
                  <a:gd name="T97" fmla="*/ 824 h 952"/>
                  <a:gd name="T98" fmla="*/ 784 w 1205"/>
                  <a:gd name="T99" fmla="*/ 752 h 952"/>
                  <a:gd name="T100" fmla="*/ 809 w 1205"/>
                  <a:gd name="T101" fmla="*/ 664 h 952"/>
                  <a:gd name="T102" fmla="*/ 842 w 1205"/>
                  <a:gd name="T103" fmla="*/ 592 h 952"/>
                  <a:gd name="T104" fmla="*/ 927 w 1205"/>
                  <a:gd name="T105" fmla="*/ 504 h 952"/>
                  <a:gd name="T106" fmla="*/ 944 w 1205"/>
                  <a:gd name="T107" fmla="*/ 472 h 952"/>
                  <a:gd name="T108" fmla="*/ 944 w 1205"/>
                  <a:gd name="T109" fmla="*/ 472 h 952"/>
                  <a:gd name="T110" fmla="*/ 1019 w 1205"/>
                  <a:gd name="T111" fmla="*/ 440 h 952"/>
                  <a:gd name="T112" fmla="*/ 1196 w 1205"/>
                  <a:gd name="T113" fmla="*/ 376 h 952"/>
                  <a:gd name="T114" fmla="*/ 1205 w 1205"/>
                  <a:gd name="T115" fmla="*/ 368 h 952"/>
                  <a:gd name="T116" fmla="*/ 1205 w 1205"/>
                  <a:gd name="T117" fmla="*/ 344 h 95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5"/>
                  <a:gd name="T178" fmla="*/ 0 h 952"/>
                  <a:gd name="T179" fmla="*/ 1205 w 1205"/>
                  <a:gd name="T180" fmla="*/ 952 h 95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5" h="952">
                    <a:moveTo>
                      <a:pt x="1180" y="352"/>
                    </a:moveTo>
                    <a:lnTo>
                      <a:pt x="1154" y="336"/>
                    </a:lnTo>
                    <a:lnTo>
                      <a:pt x="1095" y="320"/>
                    </a:lnTo>
                    <a:lnTo>
                      <a:pt x="1036" y="296"/>
                    </a:lnTo>
                    <a:lnTo>
                      <a:pt x="969" y="288"/>
                    </a:lnTo>
                    <a:lnTo>
                      <a:pt x="910" y="280"/>
                    </a:lnTo>
                    <a:lnTo>
                      <a:pt x="893" y="256"/>
                    </a:lnTo>
                    <a:lnTo>
                      <a:pt x="859" y="232"/>
                    </a:lnTo>
                    <a:lnTo>
                      <a:pt x="817" y="224"/>
                    </a:lnTo>
                    <a:lnTo>
                      <a:pt x="784" y="192"/>
                    </a:lnTo>
                    <a:lnTo>
                      <a:pt x="733" y="152"/>
                    </a:lnTo>
                    <a:lnTo>
                      <a:pt x="716" y="144"/>
                    </a:lnTo>
                    <a:lnTo>
                      <a:pt x="699" y="144"/>
                    </a:lnTo>
                    <a:lnTo>
                      <a:pt x="666" y="136"/>
                    </a:lnTo>
                    <a:lnTo>
                      <a:pt x="632" y="120"/>
                    </a:lnTo>
                    <a:lnTo>
                      <a:pt x="598" y="128"/>
                    </a:lnTo>
                    <a:lnTo>
                      <a:pt x="556" y="104"/>
                    </a:lnTo>
                    <a:lnTo>
                      <a:pt x="522" y="104"/>
                    </a:lnTo>
                    <a:lnTo>
                      <a:pt x="480" y="96"/>
                    </a:lnTo>
                    <a:lnTo>
                      <a:pt x="387" y="64"/>
                    </a:lnTo>
                    <a:lnTo>
                      <a:pt x="362" y="48"/>
                    </a:lnTo>
                    <a:lnTo>
                      <a:pt x="320" y="48"/>
                    </a:lnTo>
                    <a:lnTo>
                      <a:pt x="227" y="32"/>
                    </a:lnTo>
                    <a:lnTo>
                      <a:pt x="202" y="16"/>
                    </a:lnTo>
                    <a:lnTo>
                      <a:pt x="185" y="0"/>
                    </a:lnTo>
                    <a:lnTo>
                      <a:pt x="168" y="0"/>
                    </a:lnTo>
                    <a:lnTo>
                      <a:pt x="143" y="0"/>
                    </a:lnTo>
                    <a:lnTo>
                      <a:pt x="135" y="8"/>
                    </a:lnTo>
                    <a:lnTo>
                      <a:pt x="126" y="24"/>
                    </a:lnTo>
                    <a:lnTo>
                      <a:pt x="109" y="24"/>
                    </a:lnTo>
                    <a:lnTo>
                      <a:pt x="59" y="32"/>
                    </a:lnTo>
                    <a:lnTo>
                      <a:pt x="17" y="48"/>
                    </a:lnTo>
                    <a:lnTo>
                      <a:pt x="25" y="80"/>
                    </a:lnTo>
                    <a:lnTo>
                      <a:pt x="25" y="88"/>
                    </a:lnTo>
                    <a:lnTo>
                      <a:pt x="25" y="104"/>
                    </a:lnTo>
                    <a:lnTo>
                      <a:pt x="34" y="128"/>
                    </a:lnTo>
                    <a:lnTo>
                      <a:pt x="17" y="184"/>
                    </a:lnTo>
                    <a:lnTo>
                      <a:pt x="67" y="176"/>
                    </a:lnTo>
                    <a:lnTo>
                      <a:pt x="84" y="184"/>
                    </a:lnTo>
                    <a:lnTo>
                      <a:pt x="84" y="200"/>
                    </a:lnTo>
                    <a:lnTo>
                      <a:pt x="76" y="208"/>
                    </a:lnTo>
                    <a:lnTo>
                      <a:pt x="93" y="216"/>
                    </a:lnTo>
                    <a:lnTo>
                      <a:pt x="126" y="216"/>
                    </a:lnTo>
                    <a:lnTo>
                      <a:pt x="143" y="232"/>
                    </a:lnTo>
                    <a:lnTo>
                      <a:pt x="168" y="232"/>
                    </a:lnTo>
                    <a:lnTo>
                      <a:pt x="194" y="224"/>
                    </a:lnTo>
                    <a:lnTo>
                      <a:pt x="227" y="240"/>
                    </a:lnTo>
                    <a:lnTo>
                      <a:pt x="236" y="256"/>
                    </a:lnTo>
                    <a:lnTo>
                      <a:pt x="236" y="264"/>
                    </a:lnTo>
                    <a:lnTo>
                      <a:pt x="253" y="272"/>
                    </a:lnTo>
                    <a:lnTo>
                      <a:pt x="261" y="288"/>
                    </a:lnTo>
                    <a:lnTo>
                      <a:pt x="261" y="296"/>
                    </a:lnTo>
                    <a:lnTo>
                      <a:pt x="227" y="312"/>
                    </a:lnTo>
                    <a:lnTo>
                      <a:pt x="202" y="328"/>
                    </a:lnTo>
                    <a:lnTo>
                      <a:pt x="168" y="344"/>
                    </a:lnTo>
                    <a:lnTo>
                      <a:pt x="177" y="368"/>
                    </a:lnTo>
                    <a:lnTo>
                      <a:pt x="160" y="400"/>
                    </a:lnTo>
                    <a:lnTo>
                      <a:pt x="160" y="424"/>
                    </a:lnTo>
                    <a:lnTo>
                      <a:pt x="152" y="432"/>
                    </a:lnTo>
                    <a:lnTo>
                      <a:pt x="143" y="432"/>
                    </a:lnTo>
                    <a:lnTo>
                      <a:pt x="143" y="464"/>
                    </a:lnTo>
                    <a:lnTo>
                      <a:pt x="126" y="480"/>
                    </a:lnTo>
                    <a:lnTo>
                      <a:pt x="101" y="488"/>
                    </a:lnTo>
                    <a:lnTo>
                      <a:pt x="76" y="488"/>
                    </a:lnTo>
                    <a:lnTo>
                      <a:pt x="93" y="552"/>
                    </a:lnTo>
                    <a:lnTo>
                      <a:pt x="109" y="568"/>
                    </a:lnTo>
                    <a:lnTo>
                      <a:pt x="109" y="576"/>
                    </a:lnTo>
                    <a:lnTo>
                      <a:pt x="101" y="584"/>
                    </a:lnTo>
                    <a:lnTo>
                      <a:pt x="76" y="592"/>
                    </a:lnTo>
                    <a:lnTo>
                      <a:pt x="67" y="608"/>
                    </a:lnTo>
                    <a:lnTo>
                      <a:pt x="59" y="632"/>
                    </a:lnTo>
                    <a:lnTo>
                      <a:pt x="67" y="656"/>
                    </a:lnTo>
                    <a:lnTo>
                      <a:pt x="76" y="672"/>
                    </a:lnTo>
                    <a:lnTo>
                      <a:pt x="84" y="672"/>
                    </a:lnTo>
                    <a:lnTo>
                      <a:pt x="59" y="696"/>
                    </a:lnTo>
                    <a:lnTo>
                      <a:pt x="17" y="720"/>
                    </a:lnTo>
                    <a:lnTo>
                      <a:pt x="8" y="752"/>
                    </a:lnTo>
                    <a:lnTo>
                      <a:pt x="0" y="784"/>
                    </a:lnTo>
                    <a:lnTo>
                      <a:pt x="17" y="784"/>
                    </a:lnTo>
                    <a:lnTo>
                      <a:pt x="59" y="792"/>
                    </a:lnTo>
                    <a:lnTo>
                      <a:pt x="93" y="816"/>
                    </a:lnTo>
                    <a:lnTo>
                      <a:pt x="109" y="840"/>
                    </a:lnTo>
                    <a:lnTo>
                      <a:pt x="109" y="880"/>
                    </a:lnTo>
                    <a:lnTo>
                      <a:pt x="118" y="920"/>
                    </a:lnTo>
                    <a:lnTo>
                      <a:pt x="152" y="952"/>
                    </a:lnTo>
                    <a:lnTo>
                      <a:pt x="219" y="928"/>
                    </a:lnTo>
                    <a:lnTo>
                      <a:pt x="253" y="920"/>
                    </a:lnTo>
                    <a:lnTo>
                      <a:pt x="295" y="912"/>
                    </a:lnTo>
                    <a:lnTo>
                      <a:pt x="337" y="896"/>
                    </a:lnTo>
                    <a:lnTo>
                      <a:pt x="379" y="904"/>
                    </a:lnTo>
                    <a:lnTo>
                      <a:pt x="463" y="920"/>
                    </a:lnTo>
                    <a:lnTo>
                      <a:pt x="539" y="928"/>
                    </a:lnTo>
                    <a:lnTo>
                      <a:pt x="573" y="928"/>
                    </a:lnTo>
                    <a:lnTo>
                      <a:pt x="598" y="904"/>
                    </a:lnTo>
                    <a:lnTo>
                      <a:pt x="615" y="872"/>
                    </a:lnTo>
                    <a:lnTo>
                      <a:pt x="649" y="856"/>
                    </a:lnTo>
                    <a:lnTo>
                      <a:pt x="733" y="848"/>
                    </a:lnTo>
                    <a:lnTo>
                      <a:pt x="725" y="824"/>
                    </a:lnTo>
                    <a:lnTo>
                      <a:pt x="733" y="800"/>
                    </a:lnTo>
                    <a:lnTo>
                      <a:pt x="784" y="752"/>
                    </a:lnTo>
                    <a:lnTo>
                      <a:pt x="842" y="720"/>
                    </a:lnTo>
                    <a:lnTo>
                      <a:pt x="809" y="664"/>
                    </a:lnTo>
                    <a:lnTo>
                      <a:pt x="809" y="624"/>
                    </a:lnTo>
                    <a:lnTo>
                      <a:pt x="842" y="592"/>
                    </a:lnTo>
                    <a:lnTo>
                      <a:pt x="885" y="536"/>
                    </a:lnTo>
                    <a:lnTo>
                      <a:pt x="927" y="504"/>
                    </a:lnTo>
                    <a:lnTo>
                      <a:pt x="935" y="504"/>
                    </a:lnTo>
                    <a:lnTo>
                      <a:pt x="944" y="472"/>
                    </a:lnTo>
                    <a:lnTo>
                      <a:pt x="977" y="448"/>
                    </a:lnTo>
                    <a:lnTo>
                      <a:pt x="1019" y="440"/>
                    </a:lnTo>
                    <a:lnTo>
                      <a:pt x="1095" y="432"/>
                    </a:lnTo>
                    <a:lnTo>
                      <a:pt x="1196" y="376"/>
                    </a:lnTo>
                    <a:lnTo>
                      <a:pt x="1205" y="376"/>
                    </a:lnTo>
                    <a:lnTo>
                      <a:pt x="1205" y="368"/>
                    </a:lnTo>
                    <a:lnTo>
                      <a:pt x="1205" y="344"/>
                    </a:lnTo>
                    <a:lnTo>
                      <a:pt x="1180" y="352"/>
                    </a:lnTo>
                    <a:close/>
                  </a:path>
                </a:pathLst>
              </a:custGeom>
              <a:solidFill>
                <a:srgbClr val="00A6F7"/>
              </a:solidFill>
              <a:ln w="12700" cmpd="sng">
                <a:solidFill>
                  <a:schemeClr val="bg1"/>
                </a:solidFill>
                <a:prstDash val="solid"/>
                <a:round/>
                <a:headEnd/>
                <a:tailEnd/>
              </a:ln>
            </p:spPr>
            <p:txBody>
              <a:bodyPr/>
              <a:lstStyle/>
              <a:p>
                <a:endParaRPr lang="en-US" sz="1400"/>
              </a:p>
            </p:txBody>
          </p:sp>
          <p:sp>
            <p:nvSpPr>
              <p:cNvPr id="23" name="Freeform 29">
                <a:extLst>
                  <a:ext uri="{FF2B5EF4-FFF2-40B4-BE49-F238E27FC236}">
                    <a16:creationId xmlns:a16="http://schemas.microsoft.com/office/drawing/2014/main" id="{13790F2E-0EEC-4776-9224-39D8A1C9E7E4}"/>
                  </a:ext>
                </a:extLst>
              </p:cNvPr>
              <p:cNvSpPr>
                <a:spLocks/>
              </p:cNvSpPr>
              <p:nvPr/>
            </p:nvSpPr>
            <p:spPr bwMode="auto">
              <a:xfrm>
                <a:off x="4873532" y="3991351"/>
                <a:ext cx="347999" cy="526421"/>
              </a:xfrm>
              <a:custGeom>
                <a:avLst/>
                <a:gdLst>
                  <a:gd name="T0" fmla="*/ 396 w 421"/>
                  <a:gd name="T1" fmla="*/ 88 h 616"/>
                  <a:gd name="T2" fmla="*/ 387 w 421"/>
                  <a:gd name="T3" fmla="*/ 64 h 616"/>
                  <a:gd name="T4" fmla="*/ 328 w 421"/>
                  <a:gd name="T5" fmla="*/ 56 h 616"/>
                  <a:gd name="T6" fmla="*/ 286 w 421"/>
                  <a:gd name="T7" fmla="*/ 40 h 616"/>
                  <a:gd name="T8" fmla="*/ 236 w 421"/>
                  <a:gd name="T9" fmla="*/ 32 h 616"/>
                  <a:gd name="T10" fmla="*/ 244 w 421"/>
                  <a:gd name="T11" fmla="*/ 8 h 616"/>
                  <a:gd name="T12" fmla="*/ 177 w 421"/>
                  <a:gd name="T13" fmla="*/ 8 h 616"/>
                  <a:gd name="T14" fmla="*/ 160 w 421"/>
                  <a:gd name="T15" fmla="*/ 112 h 616"/>
                  <a:gd name="T16" fmla="*/ 126 w 421"/>
                  <a:gd name="T17" fmla="*/ 208 h 616"/>
                  <a:gd name="T18" fmla="*/ 42 w 421"/>
                  <a:gd name="T19" fmla="*/ 304 h 616"/>
                  <a:gd name="T20" fmla="*/ 8 w 421"/>
                  <a:gd name="T21" fmla="*/ 368 h 616"/>
                  <a:gd name="T22" fmla="*/ 34 w 421"/>
                  <a:gd name="T23" fmla="*/ 384 h 616"/>
                  <a:gd name="T24" fmla="*/ 25 w 421"/>
                  <a:gd name="T25" fmla="*/ 408 h 616"/>
                  <a:gd name="T26" fmla="*/ 67 w 421"/>
                  <a:gd name="T27" fmla="*/ 416 h 616"/>
                  <a:gd name="T28" fmla="*/ 42 w 421"/>
                  <a:gd name="T29" fmla="*/ 512 h 616"/>
                  <a:gd name="T30" fmla="*/ 8 w 421"/>
                  <a:gd name="T31" fmla="*/ 576 h 616"/>
                  <a:gd name="T32" fmla="*/ 8 w 421"/>
                  <a:gd name="T33" fmla="*/ 592 h 616"/>
                  <a:gd name="T34" fmla="*/ 84 w 421"/>
                  <a:gd name="T35" fmla="*/ 600 h 616"/>
                  <a:gd name="T36" fmla="*/ 160 w 421"/>
                  <a:gd name="T37" fmla="*/ 608 h 616"/>
                  <a:gd name="T38" fmla="*/ 168 w 421"/>
                  <a:gd name="T39" fmla="*/ 576 h 616"/>
                  <a:gd name="T40" fmla="*/ 219 w 421"/>
                  <a:gd name="T41" fmla="*/ 520 h 616"/>
                  <a:gd name="T42" fmla="*/ 236 w 421"/>
                  <a:gd name="T43" fmla="*/ 496 h 616"/>
                  <a:gd name="T44" fmla="*/ 219 w 421"/>
                  <a:gd name="T45" fmla="*/ 456 h 616"/>
                  <a:gd name="T46" fmla="*/ 236 w 421"/>
                  <a:gd name="T47" fmla="*/ 416 h 616"/>
                  <a:gd name="T48" fmla="*/ 269 w 421"/>
                  <a:gd name="T49" fmla="*/ 400 h 616"/>
                  <a:gd name="T50" fmla="*/ 253 w 421"/>
                  <a:gd name="T51" fmla="*/ 376 h 616"/>
                  <a:gd name="T52" fmla="*/ 261 w 421"/>
                  <a:gd name="T53" fmla="*/ 312 h 616"/>
                  <a:gd name="T54" fmla="*/ 303 w 421"/>
                  <a:gd name="T55" fmla="*/ 288 h 616"/>
                  <a:gd name="T56" fmla="*/ 312 w 421"/>
                  <a:gd name="T57" fmla="*/ 256 h 616"/>
                  <a:gd name="T58" fmla="*/ 320 w 421"/>
                  <a:gd name="T59" fmla="*/ 224 h 616"/>
                  <a:gd name="T60" fmla="*/ 328 w 421"/>
                  <a:gd name="T61" fmla="*/ 168 h 616"/>
                  <a:gd name="T62" fmla="*/ 387 w 421"/>
                  <a:gd name="T63" fmla="*/ 136 h 616"/>
                  <a:gd name="T64" fmla="*/ 421 w 421"/>
                  <a:gd name="T65" fmla="*/ 112 h 616"/>
                  <a:gd name="T66" fmla="*/ 413 w 421"/>
                  <a:gd name="T67" fmla="*/ 96 h 6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1"/>
                  <a:gd name="T103" fmla="*/ 0 h 616"/>
                  <a:gd name="T104" fmla="*/ 421 w 421"/>
                  <a:gd name="T105" fmla="*/ 616 h 6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1" h="616">
                    <a:moveTo>
                      <a:pt x="413" y="96"/>
                    </a:moveTo>
                    <a:lnTo>
                      <a:pt x="396" y="88"/>
                    </a:lnTo>
                    <a:lnTo>
                      <a:pt x="396" y="80"/>
                    </a:lnTo>
                    <a:lnTo>
                      <a:pt x="387" y="64"/>
                    </a:lnTo>
                    <a:lnTo>
                      <a:pt x="354" y="48"/>
                    </a:lnTo>
                    <a:lnTo>
                      <a:pt x="328" y="56"/>
                    </a:lnTo>
                    <a:lnTo>
                      <a:pt x="303" y="56"/>
                    </a:lnTo>
                    <a:lnTo>
                      <a:pt x="286" y="40"/>
                    </a:lnTo>
                    <a:lnTo>
                      <a:pt x="253" y="40"/>
                    </a:lnTo>
                    <a:lnTo>
                      <a:pt x="236" y="32"/>
                    </a:lnTo>
                    <a:lnTo>
                      <a:pt x="244" y="24"/>
                    </a:lnTo>
                    <a:lnTo>
                      <a:pt x="244" y="8"/>
                    </a:lnTo>
                    <a:lnTo>
                      <a:pt x="227" y="0"/>
                    </a:lnTo>
                    <a:lnTo>
                      <a:pt x="177" y="8"/>
                    </a:lnTo>
                    <a:lnTo>
                      <a:pt x="177" y="40"/>
                    </a:lnTo>
                    <a:lnTo>
                      <a:pt x="160" y="112"/>
                    </a:lnTo>
                    <a:lnTo>
                      <a:pt x="143" y="144"/>
                    </a:lnTo>
                    <a:lnTo>
                      <a:pt x="126" y="208"/>
                    </a:lnTo>
                    <a:lnTo>
                      <a:pt x="92" y="256"/>
                    </a:lnTo>
                    <a:lnTo>
                      <a:pt x="42" y="304"/>
                    </a:lnTo>
                    <a:lnTo>
                      <a:pt x="17" y="352"/>
                    </a:lnTo>
                    <a:lnTo>
                      <a:pt x="8" y="368"/>
                    </a:lnTo>
                    <a:lnTo>
                      <a:pt x="17" y="376"/>
                    </a:lnTo>
                    <a:lnTo>
                      <a:pt x="34" y="384"/>
                    </a:lnTo>
                    <a:lnTo>
                      <a:pt x="25" y="400"/>
                    </a:lnTo>
                    <a:lnTo>
                      <a:pt x="25" y="408"/>
                    </a:lnTo>
                    <a:lnTo>
                      <a:pt x="34" y="416"/>
                    </a:lnTo>
                    <a:lnTo>
                      <a:pt x="67" y="416"/>
                    </a:lnTo>
                    <a:lnTo>
                      <a:pt x="42" y="480"/>
                    </a:lnTo>
                    <a:lnTo>
                      <a:pt x="42" y="512"/>
                    </a:lnTo>
                    <a:lnTo>
                      <a:pt x="25" y="544"/>
                    </a:lnTo>
                    <a:lnTo>
                      <a:pt x="8" y="576"/>
                    </a:lnTo>
                    <a:lnTo>
                      <a:pt x="0" y="592"/>
                    </a:lnTo>
                    <a:lnTo>
                      <a:pt x="8" y="592"/>
                    </a:lnTo>
                    <a:lnTo>
                      <a:pt x="50" y="592"/>
                    </a:lnTo>
                    <a:lnTo>
                      <a:pt x="84" y="600"/>
                    </a:lnTo>
                    <a:lnTo>
                      <a:pt x="126" y="616"/>
                    </a:lnTo>
                    <a:lnTo>
                      <a:pt x="160" y="608"/>
                    </a:lnTo>
                    <a:lnTo>
                      <a:pt x="168" y="576"/>
                    </a:lnTo>
                    <a:lnTo>
                      <a:pt x="177" y="544"/>
                    </a:lnTo>
                    <a:lnTo>
                      <a:pt x="219" y="520"/>
                    </a:lnTo>
                    <a:lnTo>
                      <a:pt x="244" y="496"/>
                    </a:lnTo>
                    <a:lnTo>
                      <a:pt x="236" y="496"/>
                    </a:lnTo>
                    <a:lnTo>
                      <a:pt x="227" y="480"/>
                    </a:lnTo>
                    <a:lnTo>
                      <a:pt x="219" y="456"/>
                    </a:lnTo>
                    <a:lnTo>
                      <a:pt x="227" y="432"/>
                    </a:lnTo>
                    <a:lnTo>
                      <a:pt x="236" y="416"/>
                    </a:lnTo>
                    <a:lnTo>
                      <a:pt x="261" y="408"/>
                    </a:lnTo>
                    <a:lnTo>
                      <a:pt x="269" y="400"/>
                    </a:lnTo>
                    <a:lnTo>
                      <a:pt x="269" y="392"/>
                    </a:lnTo>
                    <a:lnTo>
                      <a:pt x="253" y="376"/>
                    </a:lnTo>
                    <a:lnTo>
                      <a:pt x="236" y="312"/>
                    </a:lnTo>
                    <a:lnTo>
                      <a:pt x="261" y="312"/>
                    </a:lnTo>
                    <a:lnTo>
                      <a:pt x="286" y="304"/>
                    </a:lnTo>
                    <a:lnTo>
                      <a:pt x="303" y="288"/>
                    </a:lnTo>
                    <a:lnTo>
                      <a:pt x="303" y="256"/>
                    </a:lnTo>
                    <a:lnTo>
                      <a:pt x="312" y="256"/>
                    </a:lnTo>
                    <a:lnTo>
                      <a:pt x="320" y="248"/>
                    </a:lnTo>
                    <a:lnTo>
                      <a:pt x="320" y="224"/>
                    </a:lnTo>
                    <a:lnTo>
                      <a:pt x="337" y="192"/>
                    </a:lnTo>
                    <a:lnTo>
                      <a:pt x="328" y="168"/>
                    </a:lnTo>
                    <a:lnTo>
                      <a:pt x="362" y="152"/>
                    </a:lnTo>
                    <a:lnTo>
                      <a:pt x="387" y="136"/>
                    </a:lnTo>
                    <a:lnTo>
                      <a:pt x="421" y="120"/>
                    </a:lnTo>
                    <a:lnTo>
                      <a:pt x="421" y="112"/>
                    </a:lnTo>
                    <a:lnTo>
                      <a:pt x="413" y="96"/>
                    </a:lnTo>
                    <a:close/>
                  </a:path>
                </a:pathLst>
              </a:custGeom>
              <a:solidFill>
                <a:srgbClr val="C6C6C6"/>
              </a:solidFill>
              <a:ln w="12700">
                <a:solidFill>
                  <a:schemeClr val="bg1"/>
                </a:solidFill>
                <a:prstDash val="solid"/>
                <a:round/>
                <a:headEnd/>
                <a:tailEnd/>
              </a:ln>
            </p:spPr>
            <p:txBody>
              <a:bodyPr/>
              <a:lstStyle/>
              <a:p>
                <a:endParaRPr lang="en-US" sz="1400"/>
              </a:p>
            </p:txBody>
          </p:sp>
          <p:sp>
            <p:nvSpPr>
              <p:cNvPr id="24" name="Freeform 30">
                <a:extLst>
                  <a:ext uri="{FF2B5EF4-FFF2-40B4-BE49-F238E27FC236}">
                    <a16:creationId xmlns:a16="http://schemas.microsoft.com/office/drawing/2014/main" id="{924FF898-63A2-4B78-931E-D2CCB738BE16}"/>
                  </a:ext>
                </a:extLst>
              </p:cNvPr>
              <p:cNvSpPr>
                <a:spLocks/>
              </p:cNvSpPr>
              <p:nvPr/>
            </p:nvSpPr>
            <p:spPr bwMode="auto">
              <a:xfrm>
                <a:off x="5193426" y="2693245"/>
                <a:ext cx="327334" cy="348668"/>
              </a:xfrm>
              <a:custGeom>
                <a:avLst/>
                <a:gdLst>
                  <a:gd name="T0" fmla="*/ 363 w 396"/>
                  <a:gd name="T1" fmla="*/ 160 h 408"/>
                  <a:gd name="T2" fmla="*/ 354 w 396"/>
                  <a:gd name="T3" fmla="*/ 136 h 408"/>
                  <a:gd name="T4" fmla="*/ 329 w 396"/>
                  <a:gd name="T5" fmla="*/ 120 h 408"/>
                  <a:gd name="T6" fmla="*/ 295 w 396"/>
                  <a:gd name="T7" fmla="*/ 144 h 408"/>
                  <a:gd name="T8" fmla="*/ 262 w 396"/>
                  <a:gd name="T9" fmla="*/ 96 h 408"/>
                  <a:gd name="T10" fmla="*/ 278 w 396"/>
                  <a:gd name="T11" fmla="*/ 80 h 408"/>
                  <a:gd name="T12" fmla="*/ 278 w 396"/>
                  <a:gd name="T13" fmla="*/ 64 h 408"/>
                  <a:gd name="T14" fmla="*/ 312 w 396"/>
                  <a:gd name="T15" fmla="*/ 64 h 408"/>
                  <a:gd name="T16" fmla="*/ 321 w 396"/>
                  <a:gd name="T17" fmla="*/ 48 h 408"/>
                  <a:gd name="T18" fmla="*/ 329 w 396"/>
                  <a:gd name="T19" fmla="*/ 32 h 408"/>
                  <a:gd name="T20" fmla="*/ 346 w 396"/>
                  <a:gd name="T21" fmla="*/ 24 h 408"/>
                  <a:gd name="T22" fmla="*/ 354 w 396"/>
                  <a:gd name="T23" fmla="*/ 0 h 408"/>
                  <a:gd name="T24" fmla="*/ 329 w 396"/>
                  <a:gd name="T25" fmla="*/ 0 h 408"/>
                  <a:gd name="T26" fmla="*/ 304 w 396"/>
                  <a:gd name="T27" fmla="*/ 8 h 408"/>
                  <a:gd name="T28" fmla="*/ 262 w 396"/>
                  <a:gd name="T29" fmla="*/ 8 h 408"/>
                  <a:gd name="T30" fmla="*/ 253 w 396"/>
                  <a:gd name="T31" fmla="*/ 32 h 408"/>
                  <a:gd name="T32" fmla="*/ 219 w 396"/>
                  <a:gd name="T33" fmla="*/ 56 h 408"/>
                  <a:gd name="T34" fmla="*/ 219 w 396"/>
                  <a:gd name="T35" fmla="*/ 80 h 408"/>
                  <a:gd name="T36" fmla="*/ 186 w 396"/>
                  <a:gd name="T37" fmla="*/ 96 h 408"/>
                  <a:gd name="T38" fmla="*/ 127 w 396"/>
                  <a:gd name="T39" fmla="*/ 72 h 408"/>
                  <a:gd name="T40" fmla="*/ 93 w 396"/>
                  <a:gd name="T41" fmla="*/ 104 h 408"/>
                  <a:gd name="T42" fmla="*/ 110 w 396"/>
                  <a:gd name="T43" fmla="*/ 136 h 408"/>
                  <a:gd name="T44" fmla="*/ 76 w 396"/>
                  <a:gd name="T45" fmla="*/ 160 h 408"/>
                  <a:gd name="T46" fmla="*/ 110 w 396"/>
                  <a:gd name="T47" fmla="*/ 192 h 408"/>
                  <a:gd name="T48" fmla="*/ 152 w 396"/>
                  <a:gd name="T49" fmla="*/ 208 h 408"/>
                  <a:gd name="T50" fmla="*/ 144 w 396"/>
                  <a:gd name="T51" fmla="*/ 224 h 408"/>
                  <a:gd name="T52" fmla="*/ 118 w 396"/>
                  <a:gd name="T53" fmla="*/ 224 h 408"/>
                  <a:gd name="T54" fmla="*/ 102 w 396"/>
                  <a:gd name="T55" fmla="*/ 256 h 408"/>
                  <a:gd name="T56" fmla="*/ 51 w 396"/>
                  <a:gd name="T57" fmla="*/ 272 h 408"/>
                  <a:gd name="T58" fmla="*/ 51 w 396"/>
                  <a:gd name="T59" fmla="*/ 304 h 408"/>
                  <a:gd name="T60" fmla="*/ 9 w 396"/>
                  <a:gd name="T61" fmla="*/ 312 h 408"/>
                  <a:gd name="T62" fmla="*/ 26 w 396"/>
                  <a:gd name="T63" fmla="*/ 328 h 408"/>
                  <a:gd name="T64" fmla="*/ 0 w 396"/>
                  <a:gd name="T65" fmla="*/ 368 h 408"/>
                  <a:gd name="T66" fmla="*/ 26 w 396"/>
                  <a:gd name="T67" fmla="*/ 376 h 408"/>
                  <a:gd name="T68" fmla="*/ 26 w 396"/>
                  <a:gd name="T69" fmla="*/ 400 h 408"/>
                  <a:gd name="T70" fmla="*/ 59 w 396"/>
                  <a:gd name="T71" fmla="*/ 408 h 408"/>
                  <a:gd name="T72" fmla="*/ 160 w 396"/>
                  <a:gd name="T73" fmla="*/ 408 h 408"/>
                  <a:gd name="T74" fmla="*/ 228 w 396"/>
                  <a:gd name="T75" fmla="*/ 376 h 408"/>
                  <a:gd name="T76" fmla="*/ 287 w 396"/>
                  <a:gd name="T77" fmla="*/ 376 h 408"/>
                  <a:gd name="T78" fmla="*/ 329 w 396"/>
                  <a:gd name="T79" fmla="*/ 392 h 408"/>
                  <a:gd name="T80" fmla="*/ 329 w 396"/>
                  <a:gd name="T81" fmla="*/ 360 h 408"/>
                  <a:gd name="T82" fmla="*/ 354 w 396"/>
                  <a:gd name="T83" fmla="*/ 328 h 408"/>
                  <a:gd name="T84" fmla="*/ 371 w 396"/>
                  <a:gd name="T85" fmla="*/ 304 h 408"/>
                  <a:gd name="T86" fmla="*/ 388 w 396"/>
                  <a:gd name="T87" fmla="*/ 232 h 408"/>
                  <a:gd name="T88" fmla="*/ 380 w 396"/>
                  <a:gd name="T89" fmla="*/ 208 h 408"/>
                  <a:gd name="T90" fmla="*/ 371 w 396"/>
                  <a:gd name="T91" fmla="*/ 176 h 408"/>
                  <a:gd name="T92" fmla="*/ 396 w 396"/>
                  <a:gd name="T93" fmla="*/ 168 h 408"/>
                  <a:gd name="T94" fmla="*/ 380 w 396"/>
                  <a:gd name="T95" fmla="*/ 160 h 408"/>
                  <a:gd name="T96" fmla="*/ 363 w 396"/>
                  <a:gd name="T97" fmla="*/ 160 h 40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6"/>
                  <a:gd name="T148" fmla="*/ 0 h 408"/>
                  <a:gd name="T149" fmla="*/ 396 w 396"/>
                  <a:gd name="T150" fmla="*/ 408 h 40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6" h="408">
                    <a:moveTo>
                      <a:pt x="363" y="160"/>
                    </a:moveTo>
                    <a:lnTo>
                      <a:pt x="354" y="136"/>
                    </a:lnTo>
                    <a:lnTo>
                      <a:pt x="329" y="120"/>
                    </a:lnTo>
                    <a:lnTo>
                      <a:pt x="295" y="144"/>
                    </a:lnTo>
                    <a:lnTo>
                      <a:pt x="262" y="96"/>
                    </a:lnTo>
                    <a:lnTo>
                      <a:pt x="278" y="80"/>
                    </a:lnTo>
                    <a:lnTo>
                      <a:pt x="278" y="64"/>
                    </a:lnTo>
                    <a:lnTo>
                      <a:pt x="312" y="64"/>
                    </a:lnTo>
                    <a:lnTo>
                      <a:pt x="321" y="48"/>
                    </a:lnTo>
                    <a:lnTo>
                      <a:pt x="329" y="32"/>
                    </a:lnTo>
                    <a:lnTo>
                      <a:pt x="346" y="24"/>
                    </a:lnTo>
                    <a:lnTo>
                      <a:pt x="354" y="0"/>
                    </a:lnTo>
                    <a:lnTo>
                      <a:pt x="329" y="0"/>
                    </a:lnTo>
                    <a:lnTo>
                      <a:pt x="304" y="8"/>
                    </a:lnTo>
                    <a:lnTo>
                      <a:pt x="262" y="8"/>
                    </a:lnTo>
                    <a:lnTo>
                      <a:pt x="253" y="32"/>
                    </a:lnTo>
                    <a:lnTo>
                      <a:pt x="219" y="56"/>
                    </a:lnTo>
                    <a:lnTo>
                      <a:pt x="219" y="80"/>
                    </a:lnTo>
                    <a:lnTo>
                      <a:pt x="186" y="96"/>
                    </a:lnTo>
                    <a:lnTo>
                      <a:pt x="127" y="72"/>
                    </a:lnTo>
                    <a:lnTo>
                      <a:pt x="93" y="104"/>
                    </a:lnTo>
                    <a:lnTo>
                      <a:pt x="110" y="136"/>
                    </a:lnTo>
                    <a:lnTo>
                      <a:pt x="76" y="160"/>
                    </a:lnTo>
                    <a:lnTo>
                      <a:pt x="110" y="192"/>
                    </a:lnTo>
                    <a:lnTo>
                      <a:pt x="152" y="208"/>
                    </a:lnTo>
                    <a:lnTo>
                      <a:pt x="144" y="224"/>
                    </a:lnTo>
                    <a:lnTo>
                      <a:pt x="118" y="224"/>
                    </a:lnTo>
                    <a:lnTo>
                      <a:pt x="102" y="256"/>
                    </a:lnTo>
                    <a:lnTo>
                      <a:pt x="51" y="272"/>
                    </a:lnTo>
                    <a:lnTo>
                      <a:pt x="51" y="304"/>
                    </a:lnTo>
                    <a:lnTo>
                      <a:pt x="9" y="312"/>
                    </a:lnTo>
                    <a:lnTo>
                      <a:pt x="26" y="328"/>
                    </a:lnTo>
                    <a:lnTo>
                      <a:pt x="0" y="368"/>
                    </a:lnTo>
                    <a:lnTo>
                      <a:pt x="26" y="376"/>
                    </a:lnTo>
                    <a:lnTo>
                      <a:pt x="26" y="400"/>
                    </a:lnTo>
                    <a:lnTo>
                      <a:pt x="59" y="408"/>
                    </a:lnTo>
                    <a:lnTo>
                      <a:pt x="160" y="408"/>
                    </a:lnTo>
                    <a:lnTo>
                      <a:pt x="228" y="376"/>
                    </a:lnTo>
                    <a:lnTo>
                      <a:pt x="287" y="376"/>
                    </a:lnTo>
                    <a:lnTo>
                      <a:pt x="329" y="392"/>
                    </a:lnTo>
                    <a:lnTo>
                      <a:pt x="329" y="360"/>
                    </a:lnTo>
                    <a:lnTo>
                      <a:pt x="354" y="328"/>
                    </a:lnTo>
                    <a:lnTo>
                      <a:pt x="371" y="304"/>
                    </a:lnTo>
                    <a:lnTo>
                      <a:pt x="388" y="232"/>
                    </a:lnTo>
                    <a:lnTo>
                      <a:pt x="380" y="208"/>
                    </a:lnTo>
                    <a:lnTo>
                      <a:pt x="371" y="176"/>
                    </a:lnTo>
                    <a:lnTo>
                      <a:pt x="396" y="168"/>
                    </a:lnTo>
                    <a:lnTo>
                      <a:pt x="380" y="160"/>
                    </a:lnTo>
                    <a:lnTo>
                      <a:pt x="363" y="160"/>
                    </a:lnTo>
                    <a:close/>
                  </a:path>
                </a:pathLst>
              </a:custGeom>
              <a:solidFill>
                <a:srgbClr val="C6C6C6"/>
              </a:solidFill>
              <a:ln w="9525">
                <a:solidFill>
                  <a:schemeClr val="bg1"/>
                </a:solidFill>
                <a:round/>
                <a:headEnd/>
                <a:tailEnd/>
              </a:ln>
            </p:spPr>
            <p:txBody>
              <a:bodyPr/>
              <a:lstStyle/>
              <a:p>
                <a:endParaRPr lang="en-US" sz="1400"/>
              </a:p>
            </p:txBody>
          </p:sp>
          <p:sp>
            <p:nvSpPr>
              <p:cNvPr id="25" name="Freeform 31">
                <a:extLst>
                  <a:ext uri="{FF2B5EF4-FFF2-40B4-BE49-F238E27FC236}">
                    <a16:creationId xmlns:a16="http://schemas.microsoft.com/office/drawing/2014/main" id="{1945772D-102D-4189-B298-946E0C165DCF}"/>
                  </a:ext>
                </a:extLst>
              </p:cNvPr>
              <p:cNvSpPr>
                <a:spLocks/>
              </p:cNvSpPr>
              <p:nvPr/>
            </p:nvSpPr>
            <p:spPr bwMode="auto">
              <a:xfrm>
                <a:off x="5409169" y="2712901"/>
                <a:ext cx="167800" cy="119641"/>
              </a:xfrm>
              <a:custGeom>
                <a:avLst/>
                <a:gdLst>
                  <a:gd name="T0" fmla="*/ 268 w 202"/>
                  <a:gd name="T1" fmla="*/ 72 h 144"/>
                  <a:gd name="T2" fmla="*/ 260 w 202"/>
                  <a:gd name="T3" fmla="*/ 48 h 144"/>
                  <a:gd name="T4" fmla="*/ 260 w 202"/>
                  <a:gd name="T5" fmla="*/ 16 h 144"/>
                  <a:gd name="T6" fmla="*/ 234 w 202"/>
                  <a:gd name="T7" fmla="*/ 0 h 144"/>
                  <a:gd name="T8" fmla="*/ 209 w 202"/>
                  <a:gd name="T9" fmla="*/ 0 h 144"/>
                  <a:gd name="T10" fmla="*/ 192 w 202"/>
                  <a:gd name="T11" fmla="*/ 0 h 144"/>
                  <a:gd name="T12" fmla="*/ 84 w 202"/>
                  <a:gd name="T13" fmla="*/ 0 h 144"/>
                  <a:gd name="T14" fmla="*/ 84 w 202"/>
                  <a:gd name="T15" fmla="*/ 8 h 144"/>
                  <a:gd name="T16" fmla="*/ 84 w 202"/>
                  <a:gd name="T17" fmla="*/ 0 h 144"/>
                  <a:gd name="T18" fmla="*/ 67 w 202"/>
                  <a:gd name="T19" fmla="*/ 8 h 144"/>
                  <a:gd name="T20" fmla="*/ 59 w 202"/>
                  <a:gd name="T21" fmla="*/ 24 h 144"/>
                  <a:gd name="T22" fmla="*/ 50 w 202"/>
                  <a:gd name="T23" fmla="*/ 40 h 144"/>
                  <a:gd name="T24" fmla="*/ 16 w 202"/>
                  <a:gd name="T25" fmla="*/ 40 h 144"/>
                  <a:gd name="T26" fmla="*/ 16 w 202"/>
                  <a:gd name="T27" fmla="*/ 56 h 144"/>
                  <a:gd name="T28" fmla="*/ 0 w 202"/>
                  <a:gd name="T29" fmla="*/ 72 h 144"/>
                  <a:gd name="T30" fmla="*/ 33 w 202"/>
                  <a:gd name="T31" fmla="*/ 120 h 144"/>
                  <a:gd name="T32" fmla="*/ 67 w 202"/>
                  <a:gd name="T33" fmla="*/ 96 h 144"/>
                  <a:gd name="T34" fmla="*/ 92 w 202"/>
                  <a:gd name="T35" fmla="*/ 112 h 144"/>
                  <a:gd name="T36" fmla="*/ 184 w 202"/>
                  <a:gd name="T37" fmla="*/ 136 h 144"/>
                  <a:gd name="T38" fmla="*/ 201 w 202"/>
                  <a:gd name="T39" fmla="*/ 136 h 144"/>
                  <a:gd name="T40" fmla="*/ 217 w 202"/>
                  <a:gd name="T41" fmla="*/ 144 h 144"/>
                  <a:gd name="T42" fmla="*/ 226 w 202"/>
                  <a:gd name="T43" fmla="*/ 144 h 144"/>
                  <a:gd name="T44" fmla="*/ 251 w 202"/>
                  <a:gd name="T45" fmla="*/ 128 h 144"/>
                  <a:gd name="T46" fmla="*/ 276 w 202"/>
                  <a:gd name="T47" fmla="*/ 120 h 144"/>
                  <a:gd name="T48" fmla="*/ 285 w 202"/>
                  <a:gd name="T49" fmla="*/ 88 h 144"/>
                  <a:gd name="T50" fmla="*/ 268 w 202"/>
                  <a:gd name="T51" fmla="*/ 72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02"/>
                  <a:gd name="T79" fmla="*/ 0 h 144"/>
                  <a:gd name="T80" fmla="*/ 202 w 202"/>
                  <a:gd name="T81" fmla="*/ 144 h 14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02" h="144">
                    <a:moveTo>
                      <a:pt x="185" y="72"/>
                    </a:moveTo>
                    <a:lnTo>
                      <a:pt x="177" y="48"/>
                    </a:lnTo>
                    <a:lnTo>
                      <a:pt x="177" y="16"/>
                    </a:lnTo>
                    <a:lnTo>
                      <a:pt x="151" y="0"/>
                    </a:lnTo>
                    <a:lnTo>
                      <a:pt x="126" y="0"/>
                    </a:lnTo>
                    <a:lnTo>
                      <a:pt x="109" y="0"/>
                    </a:lnTo>
                    <a:lnTo>
                      <a:pt x="84" y="0"/>
                    </a:lnTo>
                    <a:lnTo>
                      <a:pt x="84" y="8"/>
                    </a:lnTo>
                    <a:lnTo>
                      <a:pt x="84" y="0"/>
                    </a:lnTo>
                    <a:lnTo>
                      <a:pt x="67" y="8"/>
                    </a:lnTo>
                    <a:lnTo>
                      <a:pt x="59" y="24"/>
                    </a:lnTo>
                    <a:lnTo>
                      <a:pt x="50" y="40"/>
                    </a:lnTo>
                    <a:lnTo>
                      <a:pt x="16" y="40"/>
                    </a:lnTo>
                    <a:lnTo>
                      <a:pt x="16" y="56"/>
                    </a:lnTo>
                    <a:lnTo>
                      <a:pt x="0" y="72"/>
                    </a:lnTo>
                    <a:lnTo>
                      <a:pt x="33" y="120"/>
                    </a:lnTo>
                    <a:lnTo>
                      <a:pt x="67" y="96"/>
                    </a:lnTo>
                    <a:lnTo>
                      <a:pt x="92" y="112"/>
                    </a:lnTo>
                    <a:lnTo>
                      <a:pt x="101" y="136"/>
                    </a:lnTo>
                    <a:lnTo>
                      <a:pt x="118" y="136"/>
                    </a:lnTo>
                    <a:lnTo>
                      <a:pt x="134" y="144"/>
                    </a:lnTo>
                    <a:lnTo>
                      <a:pt x="143" y="144"/>
                    </a:lnTo>
                    <a:lnTo>
                      <a:pt x="168" y="128"/>
                    </a:lnTo>
                    <a:lnTo>
                      <a:pt x="193" y="120"/>
                    </a:lnTo>
                    <a:lnTo>
                      <a:pt x="202" y="88"/>
                    </a:lnTo>
                    <a:lnTo>
                      <a:pt x="185" y="72"/>
                    </a:lnTo>
                    <a:close/>
                  </a:path>
                </a:pathLst>
              </a:custGeom>
              <a:solidFill>
                <a:srgbClr val="C6C6C6"/>
              </a:solidFill>
              <a:ln w="9525">
                <a:solidFill>
                  <a:schemeClr val="bg1"/>
                </a:solidFill>
                <a:round/>
                <a:headEnd/>
                <a:tailEnd/>
              </a:ln>
            </p:spPr>
            <p:txBody>
              <a:bodyPr/>
              <a:lstStyle/>
              <a:p>
                <a:pPr>
                  <a:defRPr/>
                </a:pPr>
                <a:endParaRPr lang="en-US" sz="1100">
                  <a:latin typeface="Arial" charset="0"/>
                </a:endParaRPr>
              </a:p>
            </p:txBody>
          </p:sp>
          <p:sp>
            <p:nvSpPr>
              <p:cNvPr id="26" name="Freeform 32">
                <a:extLst>
                  <a:ext uri="{FF2B5EF4-FFF2-40B4-BE49-F238E27FC236}">
                    <a16:creationId xmlns:a16="http://schemas.microsoft.com/office/drawing/2014/main" id="{DEEB3BDD-D707-4C05-A903-349170F51805}"/>
                  </a:ext>
                </a:extLst>
              </p:cNvPr>
              <p:cNvSpPr>
                <a:spLocks/>
              </p:cNvSpPr>
              <p:nvPr/>
            </p:nvSpPr>
            <p:spPr bwMode="auto">
              <a:xfrm>
                <a:off x="5451326" y="2391579"/>
                <a:ext cx="549689" cy="866544"/>
              </a:xfrm>
              <a:custGeom>
                <a:avLst/>
                <a:gdLst>
                  <a:gd name="T0" fmla="*/ 333 w 666"/>
                  <a:gd name="T1" fmla="*/ 96 h 1016"/>
                  <a:gd name="T2" fmla="*/ 333 w 666"/>
                  <a:gd name="T3" fmla="*/ 24 h 1016"/>
                  <a:gd name="T4" fmla="*/ 270 w 666"/>
                  <a:gd name="T5" fmla="*/ 24 h 1016"/>
                  <a:gd name="T6" fmla="*/ 253 w 666"/>
                  <a:gd name="T7" fmla="*/ 80 h 1016"/>
                  <a:gd name="T8" fmla="*/ 202 w 666"/>
                  <a:gd name="T9" fmla="*/ 136 h 1016"/>
                  <a:gd name="T10" fmla="*/ 169 w 666"/>
                  <a:gd name="T11" fmla="*/ 200 h 1016"/>
                  <a:gd name="T12" fmla="*/ 202 w 666"/>
                  <a:gd name="T13" fmla="*/ 232 h 1016"/>
                  <a:gd name="T14" fmla="*/ 169 w 666"/>
                  <a:gd name="T15" fmla="*/ 254 h 1016"/>
                  <a:gd name="T16" fmla="*/ 186 w 666"/>
                  <a:gd name="T17" fmla="*/ 254 h 1016"/>
                  <a:gd name="T18" fmla="*/ 228 w 666"/>
                  <a:gd name="T19" fmla="*/ 254 h 1016"/>
                  <a:gd name="T20" fmla="*/ 186 w 666"/>
                  <a:gd name="T21" fmla="*/ 268 h 1016"/>
                  <a:gd name="T22" fmla="*/ 236 w 666"/>
                  <a:gd name="T23" fmla="*/ 308 h 1016"/>
                  <a:gd name="T24" fmla="*/ 303 w 666"/>
                  <a:gd name="T25" fmla="*/ 292 h 1016"/>
                  <a:gd name="T26" fmla="*/ 287 w 666"/>
                  <a:gd name="T27" fmla="*/ 340 h 1016"/>
                  <a:gd name="T28" fmla="*/ 329 w 666"/>
                  <a:gd name="T29" fmla="*/ 420 h 1016"/>
                  <a:gd name="T30" fmla="*/ 295 w 666"/>
                  <a:gd name="T31" fmla="*/ 492 h 1016"/>
                  <a:gd name="T32" fmla="*/ 202 w 666"/>
                  <a:gd name="T33" fmla="*/ 468 h 1016"/>
                  <a:gd name="T34" fmla="*/ 160 w 666"/>
                  <a:gd name="T35" fmla="*/ 524 h 1016"/>
                  <a:gd name="T36" fmla="*/ 211 w 666"/>
                  <a:gd name="T37" fmla="*/ 588 h 1016"/>
                  <a:gd name="T38" fmla="*/ 101 w 666"/>
                  <a:gd name="T39" fmla="*/ 613 h 1016"/>
                  <a:gd name="T40" fmla="*/ 101 w 666"/>
                  <a:gd name="T41" fmla="*/ 629 h 1016"/>
                  <a:gd name="T42" fmla="*/ 169 w 666"/>
                  <a:gd name="T43" fmla="*/ 637 h 1016"/>
                  <a:gd name="T44" fmla="*/ 219 w 666"/>
                  <a:gd name="T45" fmla="*/ 657 h 1016"/>
                  <a:gd name="T46" fmla="*/ 295 w 666"/>
                  <a:gd name="T47" fmla="*/ 649 h 1016"/>
                  <a:gd name="T48" fmla="*/ 228 w 666"/>
                  <a:gd name="T49" fmla="*/ 673 h 1016"/>
                  <a:gd name="T50" fmla="*/ 127 w 666"/>
                  <a:gd name="T51" fmla="*/ 677 h 1016"/>
                  <a:gd name="T52" fmla="*/ 0 w 666"/>
                  <a:gd name="T53" fmla="*/ 717 h 1016"/>
                  <a:gd name="T54" fmla="*/ 51 w 666"/>
                  <a:gd name="T55" fmla="*/ 733 h 1016"/>
                  <a:gd name="T56" fmla="*/ 93 w 666"/>
                  <a:gd name="T57" fmla="*/ 713 h 1016"/>
                  <a:gd name="T58" fmla="*/ 219 w 666"/>
                  <a:gd name="T59" fmla="*/ 705 h 1016"/>
                  <a:gd name="T60" fmla="*/ 333 w 666"/>
                  <a:gd name="T61" fmla="*/ 717 h 1016"/>
                  <a:gd name="T62" fmla="*/ 333 w 666"/>
                  <a:gd name="T63" fmla="*/ 709 h 1016"/>
                  <a:gd name="T64" fmla="*/ 417 w 666"/>
                  <a:gd name="T65" fmla="*/ 709 h 1016"/>
                  <a:gd name="T66" fmla="*/ 468 w 666"/>
                  <a:gd name="T67" fmla="*/ 689 h 1016"/>
                  <a:gd name="T68" fmla="*/ 434 w 666"/>
                  <a:gd name="T69" fmla="*/ 661 h 1016"/>
                  <a:gd name="T70" fmla="*/ 493 w 666"/>
                  <a:gd name="T71" fmla="*/ 645 h 1016"/>
                  <a:gd name="T72" fmla="*/ 510 w 666"/>
                  <a:gd name="T73" fmla="*/ 604 h 1016"/>
                  <a:gd name="T74" fmla="*/ 383 w 666"/>
                  <a:gd name="T75" fmla="*/ 572 h 1016"/>
                  <a:gd name="T76" fmla="*/ 367 w 666"/>
                  <a:gd name="T77" fmla="*/ 476 h 1016"/>
                  <a:gd name="T78" fmla="*/ 383 w 666"/>
                  <a:gd name="T79" fmla="*/ 420 h 1016"/>
                  <a:gd name="T80" fmla="*/ 333 w 666"/>
                  <a:gd name="T81" fmla="*/ 356 h 1016"/>
                  <a:gd name="T82" fmla="*/ 333 w 666"/>
                  <a:gd name="T83" fmla="*/ 254 h 1016"/>
                  <a:gd name="T84" fmla="*/ 333 w 666"/>
                  <a:gd name="T85" fmla="*/ 254 h 1016"/>
                  <a:gd name="T86" fmla="*/ 333 w 666"/>
                  <a:gd name="T87" fmla="*/ 254 h 1016"/>
                  <a:gd name="T88" fmla="*/ 333 w 666"/>
                  <a:gd name="T89" fmla="*/ 254 h 1016"/>
                  <a:gd name="T90" fmla="*/ 333 w 666"/>
                  <a:gd name="T91" fmla="*/ 224 h 1016"/>
                  <a:gd name="T92" fmla="*/ 333 w 666"/>
                  <a:gd name="T93" fmla="*/ 144 h 1016"/>
                  <a:gd name="T94" fmla="*/ 333 w 666"/>
                  <a:gd name="T95" fmla="*/ 120 h 10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6"/>
                  <a:gd name="T145" fmla="*/ 0 h 1016"/>
                  <a:gd name="T146" fmla="*/ 666 w 666"/>
                  <a:gd name="T147" fmla="*/ 1016 h 10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6" h="1016">
                    <a:moveTo>
                      <a:pt x="329" y="128"/>
                    </a:moveTo>
                    <a:lnTo>
                      <a:pt x="354" y="104"/>
                    </a:lnTo>
                    <a:lnTo>
                      <a:pt x="337" y="96"/>
                    </a:lnTo>
                    <a:lnTo>
                      <a:pt x="388" y="64"/>
                    </a:lnTo>
                    <a:lnTo>
                      <a:pt x="413" y="56"/>
                    </a:lnTo>
                    <a:lnTo>
                      <a:pt x="421" y="24"/>
                    </a:lnTo>
                    <a:lnTo>
                      <a:pt x="320" y="16"/>
                    </a:lnTo>
                    <a:lnTo>
                      <a:pt x="287" y="0"/>
                    </a:lnTo>
                    <a:lnTo>
                      <a:pt x="270" y="24"/>
                    </a:lnTo>
                    <a:lnTo>
                      <a:pt x="253" y="40"/>
                    </a:lnTo>
                    <a:lnTo>
                      <a:pt x="245" y="56"/>
                    </a:lnTo>
                    <a:lnTo>
                      <a:pt x="253" y="80"/>
                    </a:lnTo>
                    <a:lnTo>
                      <a:pt x="219" y="88"/>
                    </a:lnTo>
                    <a:lnTo>
                      <a:pt x="202" y="104"/>
                    </a:lnTo>
                    <a:lnTo>
                      <a:pt x="202" y="136"/>
                    </a:lnTo>
                    <a:lnTo>
                      <a:pt x="202" y="160"/>
                    </a:lnTo>
                    <a:lnTo>
                      <a:pt x="186" y="184"/>
                    </a:lnTo>
                    <a:lnTo>
                      <a:pt x="169" y="200"/>
                    </a:lnTo>
                    <a:lnTo>
                      <a:pt x="135" y="248"/>
                    </a:lnTo>
                    <a:lnTo>
                      <a:pt x="160" y="256"/>
                    </a:lnTo>
                    <a:lnTo>
                      <a:pt x="202" y="232"/>
                    </a:lnTo>
                    <a:lnTo>
                      <a:pt x="186" y="264"/>
                    </a:lnTo>
                    <a:lnTo>
                      <a:pt x="177" y="296"/>
                    </a:lnTo>
                    <a:lnTo>
                      <a:pt x="169" y="320"/>
                    </a:lnTo>
                    <a:lnTo>
                      <a:pt x="143" y="376"/>
                    </a:lnTo>
                    <a:lnTo>
                      <a:pt x="169" y="376"/>
                    </a:lnTo>
                    <a:lnTo>
                      <a:pt x="186" y="344"/>
                    </a:lnTo>
                    <a:lnTo>
                      <a:pt x="202" y="304"/>
                    </a:lnTo>
                    <a:lnTo>
                      <a:pt x="211" y="328"/>
                    </a:lnTo>
                    <a:lnTo>
                      <a:pt x="228" y="320"/>
                    </a:lnTo>
                    <a:lnTo>
                      <a:pt x="219" y="344"/>
                    </a:lnTo>
                    <a:lnTo>
                      <a:pt x="228" y="360"/>
                    </a:lnTo>
                    <a:lnTo>
                      <a:pt x="186" y="424"/>
                    </a:lnTo>
                    <a:lnTo>
                      <a:pt x="194" y="472"/>
                    </a:lnTo>
                    <a:lnTo>
                      <a:pt x="202" y="440"/>
                    </a:lnTo>
                    <a:lnTo>
                      <a:pt x="236" y="464"/>
                    </a:lnTo>
                    <a:lnTo>
                      <a:pt x="253" y="456"/>
                    </a:lnTo>
                    <a:lnTo>
                      <a:pt x="278" y="464"/>
                    </a:lnTo>
                    <a:lnTo>
                      <a:pt x="303" y="448"/>
                    </a:lnTo>
                    <a:lnTo>
                      <a:pt x="329" y="456"/>
                    </a:lnTo>
                    <a:lnTo>
                      <a:pt x="295" y="480"/>
                    </a:lnTo>
                    <a:lnTo>
                      <a:pt x="287" y="496"/>
                    </a:lnTo>
                    <a:lnTo>
                      <a:pt x="312" y="544"/>
                    </a:lnTo>
                    <a:lnTo>
                      <a:pt x="329" y="544"/>
                    </a:lnTo>
                    <a:lnTo>
                      <a:pt x="329" y="576"/>
                    </a:lnTo>
                    <a:lnTo>
                      <a:pt x="320" y="576"/>
                    </a:lnTo>
                    <a:lnTo>
                      <a:pt x="312" y="632"/>
                    </a:lnTo>
                    <a:lnTo>
                      <a:pt x="295" y="648"/>
                    </a:lnTo>
                    <a:lnTo>
                      <a:pt x="287" y="640"/>
                    </a:lnTo>
                    <a:lnTo>
                      <a:pt x="236" y="640"/>
                    </a:lnTo>
                    <a:lnTo>
                      <a:pt x="202" y="624"/>
                    </a:lnTo>
                    <a:lnTo>
                      <a:pt x="186" y="632"/>
                    </a:lnTo>
                    <a:lnTo>
                      <a:pt x="202" y="648"/>
                    </a:lnTo>
                    <a:lnTo>
                      <a:pt x="160" y="680"/>
                    </a:lnTo>
                    <a:lnTo>
                      <a:pt x="177" y="688"/>
                    </a:lnTo>
                    <a:lnTo>
                      <a:pt x="202" y="680"/>
                    </a:lnTo>
                    <a:lnTo>
                      <a:pt x="211" y="744"/>
                    </a:lnTo>
                    <a:lnTo>
                      <a:pt x="169" y="760"/>
                    </a:lnTo>
                    <a:lnTo>
                      <a:pt x="143" y="768"/>
                    </a:lnTo>
                    <a:lnTo>
                      <a:pt x="101" y="776"/>
                    </a:lnTo>
                    <a:lnTo>
                      <a:pt x="84" y="784"/>
                    </a:lnTo>
                    <a:lnTo>
                      <a:pt x="93" y="792"/>
                    </a:lnTo>
                    <a:lnTo>
                      <a:pt x="101" y="808"/>
                    </a:lnTo>
                    <a:lnTo>
                      <a:pt x="135" y="824"/>
                    </a:lnTo>
                    <a:lnTo>
                      <a:pt x="152" y="808"/>
                    </a:lnTo>
                    <a:lnTo>
                      <a:pt x="169" y="824"/>
                    </a:lnTo>
                    <a:lnTo>
                      <a:pt x="160" y="840"/>
                    </a:lnTo>
                    <a:lnTo>
                      <a:pt x="194" y="840"/>
                    </a:lnTo>
                    <a:lnTo>
                      <a:pt x="219" y="864"/>
                    </a:lnTo>
                    <a:lnTo>
                      <a:pt x="261" y="864"/>
                    </a:lnTo>
                    <a:lnTo>
                      <a:pt x="278" y="856"/>
                    </a:lnTo>
                    <a:lnTo>
                      <a:pt x="295" y="848"/>
                    </a:lnTo>
                    <a:lnTo>
                      <a:pt x="270" y="872"/>
                    </a:lnTo>
                    <a:lnTo>
                      <a:pt x="261" y="888"/>
                    </a:lnTo>
                    <a:lnTo>
                      <a:pt x="228" y="896"/>
                    </a:lnTo>
                    <a:lnTo>
                      <a:pt x="160" y="888"/>
                    </a:lnTo>
                    <a:lnTo>
                      <a:pt x="152" y="896"/>
                    </a:lnTo>
                    <a:lnTo>
                      <a:pt x="127" y="904"/>
                    </a:lnTo>
                    <a:lnTo>
                      <a:pt x="110" y="928"/>
                    </a:lnTo>
                    <a:lnTo>
                      <a:pt x="42" y="976"/>
                    </a:lnTo>
                    <a:lnTo>
                      <a:pt x="0" y="984"/>
                    </a:lnTo>
                    <a:lnTo>
                      <a:pt x="9" y="992"/>
                    </a:lnTo>
                    <a:lnTo>
                      <a:pt x="34" y="992"/>
                    </a:lnTo>
                    <a:lnTo>
                      <a:pt x="51" y="1016"/>
                    </a:lnTo>
                    <a:lnTo>
                      <a:pt x="68" y="1008"/>
                    </a:lnTo>
                    <a:lnTo>
                      <a:pt x="68" y="992"/>
                    </a:lnTo>
                    <a:lnTo>
                      <a:pt x="93" y="976"/>
                    </a:lnTo>
                    <a:lnTo>
                      <a:pt x="143" y="976"/>
                    </a:lnTo>
                    <a:lnTo>
                      <a:pt x="169" y="1008"/>
                    </a:lnTo>
                    <a:lnTo>
                      <a:pt x="219" y="960"/>
                    </a:lnTo>
                    <a:lnTo>
                      <a:pt x="261" y="952"/>
                    </a:lnTo>
                    <a:lnTo>
                      <a:pt x="295" y="976"/>
                    </a:lnTo>
                    <a:lnTo>
                      <a:pt x="337" y="984"/>
                    </a:lnTo>
                    <a:lnTo>
                      <a:pt x="346" y="968"/>
                    </a:lnTo>
                    <a:lnTo>
                      <a:pt x="388" y="968"/>
                    </a:lnTo>
                    <a:lnTo>
                      <a:pt x="421" y="968"/>
                    </a:lnTo>
                    <a:lnTo>
                      <a:pt x="472" y="968"/>
                    </a:lnTo>
                    <a:lnTo>
                      <a:pt x="506" y="984"/>
                    </a:lnTo>
                    <a:lnTo>
                      <a:pt x="573" y="968"/>
                    </a:lnTo>
                    <a:lnTo>
                      <a:pt x="590" y="952"/>
                    </a:lnTo>
                    <a:lnTo>
                      <a:pt x="624" y="952"/>
                    </a:lnTo>
                    <a:lnTo>
                      <a:pt x="624" y="928"/>
                    </a:lnTo>
                    <a:lnTo>
                      <a:pt x="565" y="912"/>
                    </a:lnTo>
                    <a:lnTo>
                      <a:pt x="590" y="896"/>
                    </a:lnTo>
                    <a:lnTo>
                      <a:pt x="590" y="872"/>
                    </a:lnTo>
                    <a:lnTo>
                      <a:pt x="624" y="872"/>
                    </a:lnTo>
                    <a:lnTo>
                      <a:pt x="624" y="856"/>
                    </a:lnTo>
                    <a:lnTo>
                      <a:pt x="649" y="840"/>
                    </a:lnTo>
                    <a:lnTo>
                      <a:pt x="657" y="816"/>
                    </a:lnTo>
                    <a:lnTo>
                      <a:pt x="666" y="800"/>
                    </a:lnTo>
                    <a:lnTo>
                      <a:pt x="666" y="760"/>
                    </a:lnTo>
                    <a:lnTo>
                      <a:pt x="582" y="728"/>
                    </a:lnTo>
                    <a:lnTo>
                      <a:pt x="565" y="744"/>
                    </a:lnTo>
                    <a:lnTo>
                      <a:pt x="539" y="728"/>
                    </a:lnTo>
                    <a:lnTo>
                      <a:pt x="573" y="704"/>
                    </a:lnTo>
                    <a:lnTo>
                      <a:pt x="556" y="656"/>
                    </a:lnTo>
                    <a:lnTo>
                      <a:pt x="523" y="632"/>
                    </a:lnTo>
                    <a:lnTo>
                      <a:pt x="548" y="632"/>
                    </a:lnTo>
                    <a:lnTo>
                      <a:pt x="539" y="592"/>
                    </a:lnTo>
                    <a:lnTo>
                      <a:pt x="539" y="576"/>
                    </a:lnTo>
                    <a:lnTo>
                      <a:pt x="531" y="560"/>
                    </a:lnTo>
                    <a:lnTo>
                      <a:pt x="523" y="536"/>
                    </a:lnTo>
                    <a:lnTo>
                      <a:pt x="480" y="512"/>
                    </a:lnTo>
                    <a:lnTo>
                      <a:pt x="472" y="480"/>
                    </a:lnTo>
                    <a:lnTo>
                      <a:pt x="455" y="440"/>
                    </a:lnTo>
                    <a:lnTo>
                      <a:pt x="455" y="392"/>
                    </a:lnTo>
                    <a:lnTo>
                      <a:pt x="447" y="376"/>
                    </a:lnTo>
                    <a:lnTo>
                      <a:pt x="421" y="352"/>
                    </a:lnTo>
                    <a:lnTo>
                      <a:pt x="413" y="344"/>
                    </a:lnTo>
                    <a:lnTo>
                      <a:pt x="396" y="328"/>
                    </a:lnTo>
                    <a:lnTo>
                      <a:pt x="362" y="328"/>
                    </a:lnTo>
                    <a:lnTo>
                      <a:pt x="337" y="320"/>
                    </a:lnTo>
                    <a:lnTo>
                      <a:pt x="371" y="312"/>
                    </a:lnTo>
                    <a:lnTo>
                      <a:pt x="396" y="304"/>
                    </a:lnTo>
                    <a:lnTo>
                      <a:pt x="388" y="280"/>
                    </a:lnTo>
                    <a:lnTo>
                      <a:pt x="421" y="264"/>
                    </a:lnTo>
                    <a:lnTo>
                      <a:pt x="421" y="248"/>
                    </a:lnTo>
                    <a:lnTo>
                      <a:pt x="447" y="224"/>
                    </a:lnTo>
                    <a:lnTo>
                      <a:pt x="455" y="192"/>
                    </a:lnTo>
                    <a:lnTo>
                      <a:pt x="489" y="168"/>
                    </a:lnTo>
                    <a:lnTo>
                      <a:pt x="489" y="144"/>
                    </a:lnTo>
                    <a:lnTo>
                      <a:pt x="447" y="144"/>
                    </a:lnTo>
                    <a:lnTo>
                      <a:pt x="430" y="128"/>
                    </a:lnTo>
                    <a:lnTo>
                      <a:pt x="379" y="120"/>
                    </a:lnTo>
                    <a:lnTo>
                      <a:pt x="329" y="128"/>
                    </a:lnTo>
                    <a:close/>
                  </a:path>
                </a:pathLst>
              </a:custGeom>
              <a:solidFill>
                <a:srgbClr val="C6C6C6"/>
              </a:solidFill>
              <a:ln w="9525">
                <a:solidFill>
                  <a:schemeClr val="bg1"/>
                </a:solidFill>
                <a:round/>
                <a:headEnd/>
                <a:tailEnd/>
              </a:ln>
            </p:spPr>
            <p:txBody>
              <a:bodyPr/>
              <a:lstStyle/>
              <a:p>
                <a:endParaRPr lang="en-US" sz="1400"/>
              </a:p>
            </p:txBody>
          </p:sp>
          <p:sp>
            <p:nvSpPr>
              <p:cNvPr id="27" name="Freeform 33">
                <a:extLst>
                  <a:ext uri="{FF2B5EF4-FFF2-40B4-BE49-F238E27FC236}">
                    <a16:creationId xmlns:a16="http://schemas.microsoft.com/office/drawing/2014/main" id="{3FADDEB8-CC17-43EA-93D8-712DFF32C90B}"/>
                  </a:ext>
                </a:extLst>
              </p:cNvPr>
              <p:cNvSpPr>
                <a:spLocks/>
              </p:cNvSpPr>
              <p:nvPr/>
            </p:nvSpPr>
            <p:spPr bwMode="auto">
              <a:xfrm>
                <a:off x="5409996" y="2712901"/>
                <a:ext cx="166973" cy="123059"/>
              </a:xfrm>
              <a:custGeom>
                <a:avLst/>
                <a:gdLst>
                  <a:gd name="T0" fmla="*/ 185 w 202"/>
                  <a:gd name="T1" fmla="*/ 72 h 144"/>
                  <a:gd name="T2" fmla="*/ 177 w 202"/>
                  <a:gd name="T3" fmla="*/ 48 h 144"/>
                  <a:gd name="T4" fmla="*/ 177 w 202"/>
                  <a:gd name="T5" fmla="*/ 16 h 144"/>
                  <a:gd name="T6" fmla="*/ 151 w 202"/>
                  <a:gd name="T7" fmla="*/ 0 h 144"/>
                  <a:gd name="T8" fmla="*/ 126 w 202"/>
                  <a:gd name="T9" fmla="*/ 0 h 144"/>
                  <a:gd name="T10" fmla="*/ 109 w 202"/>
                  <a:gd name="T11" fmla="*/ 0 h 144"/>
                  <a:gd name="T12" fmla="*/ 84 w 202"/>
                  <a:gd name="T13" fmla="*/ 0 h 144"/>
                  <a:gd name="T14" fmla="*/ 84 w 202"/>
                  <a:gd name="T15" fmla="*/ 8 h 144"/>
                  <a:gd name="T16" fmla="*/ 84 w 202"/>
                  <a:gd name="T17" fmla="*/ 0 h 144"/>
                  <a:gd name="T18" fmla="*/ 67 w 202"/>
                  <a:gd name="T19" fmla="*/ 8 h 144"/>
                  <a:gd name="T20" fmla="*/ 59 w 202"/>
                  <a:gd name="T21" fmla="*/ 24 h 144"/>
                  <a:gd name="T22" fmla="*/ 50 w 202"/>
                  <a:gd name="T23" fmla="*/ 40 h 144"/>
                  <a:gd name="T24" fmla="*/ 16 w 202"/>
                  <a:gd name="T25" fmla="*/ 40 h 144"/>
                  <a:gd name="T26" fmla="*/ 16 w 202"/>
                  <a:gd name="T27" fmla="*/ 56 h 144"/>
                  <a:gd name="T28" fmla="*/ 0 w 202"/>
                  <a:gd name="T29" fmla="*/ 72 h 144"/>
                  <a:gd name="T30" fmla="*/ 33 w 202"/>
                  <a:gd name="T31" fmla="*/ 120 h 144"/>
                  <a:gd name="T32" fmla="*/ 67 w 202"/>
                  <a:gd name="T33" fmla="*/ 96 h 144"/>
                  <a:gd name="T34" fmla="*/ 92 w 202"/>
                  <a:gd name="T35" fmla="*/ 112 h 144"/>
                  <a:gd name="T36" fmla="*/ 101 w 202"/>
                  <a:gd name="T37" fmla="*/ 136 h 144"/>
                  <a:gd name="T38" fmla="*/ 118 w 202"/>
                  <a:gd name="T39" fmla="*/ 136 h 144"/>
                  <a:gd name="T40" fmla="*/ 134 w 202"/>
                  <a:gd name="T41" fmla="*/ 144 h 144"/>
                  <a:gd name="T42" fmla="*/ 143 w 202"/>
                  <a:gd name="T43" fmla="*/ 144 h 144"/>
                  <a:gd name="T44" fmla="*/ 143 w 202"/>
                  <a:gd name="T45" fmla="*/ 144 h 144"/>
                  <a:gd name="T46" fmla="*/ 168 w 202"/>
                  <a:gd name="T47" fmla="*/ 128 h 144"/>
                  <a:gd name="T48" fmla="*/ 193 w 202"/>
                  <a:gd name="T49" fmla="*/ 120 h 144"/>
                  <a:gd name="T50" fmla="*/ 202 w 202"/>
                  <a:gd name="T51" fmla="*/ 88 h 144"/>
                  <a:gd name="T52" fmla="*/ 185 w 202"/>
                  <a:gd name="T53" fmla="*/ 72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02"/>
                  <a:gd name="T82" fmla="*/ 0 h 144"/>
                  <a:gd name="T83" fmla="*/ 202 w 202"/>
                  <a:gd name="T84" fmla="*/ 144 h 1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02" h="144">
                    <a:moveTo>
                      <a:pt x="185" y="72"/>
                    </a:moveTo>
                    <a:lnTo>
                      <a:pt x="177" y="48"/>
                    </a:lnTo>
                    <a:lnTo>
                      <a:pt x="177" y="16"/>
                    </a:lnTo>
                    <a:lnTo>
                      <a:pt x="151" y="0"/>
                    </a:lnTo>
                    <a:lnTo>
                      <a:pt x="126" y="0"/>
                    </a:lnTo>
                    <a:lnTo>
                      <a:pt x="109" y="0"/>
                    </a:lnTo>
                    <a:lnTo>
                      <a:pt x="84" y="0"/>
                    </a:lnTo>
                    <a:lnTo>
                      <a:pt x="84" y="8"/>
                    </a:lnTo>
                    <a:lnTo>
                      <a:pt x="84" y="0"/>
                    </a:lnTo>
                    <a:lnTo>
                      <a:pt x="67" y="8"/>
                    </a:lnTo>
                    <a:lnTo>
                      <a:pt x="59" y="24"/>
                    </a:lnTo>
                    <a:lnTo>
                      <a:pt x="50" y="40"/>
                    </a:lnTo>
                    <a:lnTo>
                      <a:pt x="16" y="40"/>
                    </a:lnTo>
                    <a:lnTo>
                      <a:pt x="16" y="56"/>
                    </a:lnTo>
                    <a:lnTo>
                      <a:pt x="0" y="72"/>
                    </a:lnTo>
                    <a:lnTo>
                      <a:pt x="33" y="120"/>
                    </a:lnTo>
                    <a:lnTo>
                      <a:pt x="67" y="96"/>
                    </a:lnTo>
                    <a:lnTo>
                      <a:pt x="92" y="112"/>
                    </a:lnTo>
                    <a:lnTo>
                      <a:pt x="101" y="136"/>
                    </a:lnTo>
                    <a:lnTo>
                      <a:pt x="118" y="136"/>
                    </a:lnTo>
                    <a:lnTo>
                      <a:pt x="134" y="144"/>
                    </a:lnTo>
                    <a:lnTo>
                      <a:pt x="143" y="144"/>
                    </a:lnTo>
                    <a:lnTo>
                      <a:pt x="168" y="128"/>
                    </a:lnTo>
                    <a:lnTo>
                      <a:pt x="193" y="120"/>
                    </a:lnTo>
                    <a:lnTo>
                      <a:pt x="202" y="88"/>
                    </a:lnTo>
                    <a:lnTo>
                      <a:pt x="185" y="72"/>
                    </a:lnTo>
                    <a:close/>
                  </a:path>
                </a:pathLst>
              </a:custGeom>
              <a:solidFill>
                <a:srgbClr val="C6C6C6"/>
              </a:solidFill>
              <a:ln w="12700">
                <a:solidFill>
                  <a:schemeClr val="bg1"/>
                </a:solidFill>
                <a:prstDash val="solid"/>
                <a:round/>
                <a:headEnd/>
                <a:tailEnd/>
              </a:ln>
            </p:spPr>
            <p:txBody>
              <a:bodyPr/>
              <a:lstStyle/>
              <a:p>
                <a:endParaRPr lang="en-US" sz="1400"/>
              </a:p>
            </p:txBody>
          </p:sp>
          <p:sp>
            <p:nvSpPr>
              <p:cNvPr id="28" name="Freeform 34">
                <a:extLst>
                  <a:ext uri="{FF2B5EF4-FFF2-40B4-BE49-F238E27FC236}">
                    <a16:creationId xmlns:a16="http://schemas.microsoft.com/office/drawing/2014/main" id="{01A92C32-D357-4CEA-A8F6-AE8660C35F7C}"/>
                  </a:ext>
                </a:extLst>
              </p:cNvPr>
              <p:cNvSpPr>
                <a:spLocks/>
              </p:cNvSpPr>
              <p:nvPr/>
            </p:nvSpPr>
            <p:spPr bwMode="auto">
              <a:xfrm>
                <a:off x="5451326" y="2391579"/>
                <a:ext cx="550516" cy="868253"/>
              </a:xfrm>
              <a:custGeom>
                <a:avLst/>
                <a:gdLst>
                  <a:gd name="T0" fmla="*/ 337 w 666"/>
                  <a:gd name="T1" fmla="*/ 96 h 1016"/>
                  <a:gd name="T2" fmla="*/ 421 w 666"/>
                  <a:gd name="T3" fmla="*/ 24 h 1016"/>
                  <a:gd name="T4" fmla="*/ 270 w 666"/>
                  <a:gd name="T5" fmla="*/ 24 h 1016"/>
                  <a:gd name="T6" fmla="*/ 253 w 666"/>
                  <a:gd name="T7" fmla="*/ 80 h 1016"/>
                  <a:gd name="T8" fmla="*/ 202 w 666"/>
                  <a:gd name="T9" fmla="*/ 136 h 1016"/>
                  <a:gd name="T10" fmla="*/ 169 w 666"/>
                  <a:gd name="T11" fmla="*/ 200 h 1016"/>
                  <a:gd name="T12" fmla="*/ 202 w 666"/>
                  <a:gd name="T13" fmla="*/ 232 h 1016"/>
                  <a:gd name="T14" fmla="*/ 169 w 666"/>
                  <a:gd name="T15" fmla="*/ 320 h 1016"/>
                  <a:gd name="T16" fmla="*/ 186 w 666"/>
                  <a:gd name="T17" fmla="*/ 344 h 1016"/>
                  <a:gd name="T18" fmla="*/ 228 w 666"/>
                  <a:gd name="T19" fmla="*/ 320 h 1016"/>
                  <a:gd name="T20" fmla="*/ 186 w 666"/>
                  <a:gd name="T21" fmla="*/ 424 h 1016"/>
                  <a:gd name="T22" fmla="*/ 236 w 666"/>
                  <a:gd name="T23" fmla="*/ 464 h 1016"/>
                  <a:gd name="T24" fmla="*/ 303 w 666"/>
                  <a:gd name="T25" fmla="*/ 448 h 1016"/>
                  <a:gd name="T26" fmla="*/ 287 w 666"/>
                  <a:gd name="T27" fmla="*/ 496 h 1016"/>
                  <a:gd name="T28" fmla="*/ 329 w 666"/>
                  <a:gd name="T29" fmla="*/ 576 h 1016"/>
                  <a:gd name="T30" fmla="*/ 295 w 666"/>
                  <a:gd name="T31" fmla="*/ 648 h 1016"/>
                  <a:gd name="T32" fmla="*/ 202 w 666"/>
                  <a:gd name="T33" fmla="*/ 624 h 1016"/>
                  <a:gd name="T34" fmla="*/ 160 w 666"/>
                  <a:gd name="T35" fmla="*/ 680 h 1016"/>
                  <a:gd name="T36" fmla="*/ 211 w 666"/>
                  <a:gd name="T37" fmla="*/ 744 h 1016"/>
                  <a:gd name="T38" fmla="*/ 101 w 666"/>
                  <a:gd name="T39" fmla="*/ 776 h 1016"/>
                  <a:gd name="T40" fmla="*/ 101 w 666"/>
                  <a:gd name="T41" fmla="*/ 808 h 1016"/>
                  <a:gd name="T42" fmla="*/ 169 w 666"/>
                  <a:gd name="T43" fmla="*/ 824 h 1016"/>
                  <a:gd name="T44" fmla="*/ 219 w 666"/>
                  <a:gd name="T45" fmla="*/ 864 h 1016"/>
                  <a:gd name="T46" fmla="*/ 295 w 666"/>
                  <a:gd name="T47" fmla="*/ 848 h 1016"/>
                  <a:gd name="T48" fmla="*/ 228 w 666"/>
                  <a:gd name="T49" fmla="*/ 896 h 1016"/>
                  <a:gd name="T50" fmla="*/ 127 w 666"/>
                  <a:gd name="T51" fmla="*/ 904 h 1016"/>
                  <a:gd name="T52" fmla="*/ 0 w 666"/>
                  <a:gd name="T53" fmla="*/ 984 h 1016"/>
                  <a:gd name="T54" fmla="*/ 51 w 666"/>
                  <a:gd name="T55" fmla="*/ 1016 h 1016"/>
                  <a:gd name="T56" fmla="*/ 93 w 666"/>
                  <a:gd name="T57" fmla="*/ 976 h 1016"/>
                  <a:gd name="T58" fmla="*/ 219 w 666"/>
                  <a:gd name="T59" fmla="*/ 960 h 1016"/>
                  <a:gd name="T60" fmla="*/ 337 w 666"/>
                  <a:gd name="T61" fmla="*/ 984 h 1016"/>
                  <a:gd name="T62" fmla="*/ 421 w 666"/>
                  <a:gd name="T63" fmla="*/ 968 h 1016"/>
                  <a:gd name="T64" fmla="*/ 573 w 666"/>
                  <a:gd name="T65" fmla="*/ 968 h 1016"/>
                  <a:gd name="T66" fmla="*/ 624 w 666"/>
                  <a:gd name="T67" fmla="*/ 928 h 1016"/>
                  <a:gd name="T68" fmla="*/ 590 w 666"/>
                  <a:gd name="T69" fmla="*/ 872 h 1016"/>
                  <a:gd name="T70" fmla="*/ 649 w 666"/>
                  <a:gd name="T71" fmla="*/ 840 h 1016"/>
                  <a:gd name="T72" fmla="*/ 666 w 666"/>
                  <a:gd name="T73" fmla="*/ 760 h 1016"/>
                  <a:gd name="T74" fmla="*/ 539 w 666"/>
                  <a:gd name="T75" fmla="*/ 728 h 1016"/>
                  <a:gd name="T76" fmla="*/ 523 w 666"/>
                  <a:gd name="T77" fmla="*/ 632 h 1016"/>
                  <a:gd name="T78" fmla="*/ 539 w 666"/>
                  <a:gd name="T79" fmla="*/ 576 h 1016"/>
                  <a:gd name="T80" fmla="*/ 480 w 666"/>
                  <a:gd name="T81" fmla="*/ 512 h 1016"/>
                  <a:gd name="T82" fmla="*/ 455 w 666"/>
                  <a:gd name="T83" fmla="*/ 392 h 1016"/>
                  <a:gd name="T84" fmla="*/ 413 w 666"/>
                  <a:gd name="T85" fmla="*/ 344 h 1016"/>
                  <a:gd name="T86" fmla="*/ 337 w 666"/>
                  <a:gd name="T87" fmla="*/ 320 h 1016"/>
                  <a:gd name="T88" fmla="*/ 388 w 666"/>
                  <a:gd name="T89" fmla="*/ 280 h 1016"/>
                  <a:gd name="T90" fmla="*/ 447 w 666"/>
                  <a:gd name="T91" fmla="*/ 224 h 1016"/>
                  <a:gd name="T92" fmla="*/ 489 w 666"/>
                  <a:gd name="T93" fmla="*/ 144 h 1016"/>
                  <a:gd name="T94" fmla="*/ 379 w 666"/>
                  <a:gd name="T95" fmla="*/ 120 h 10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6"/>
                  <a:gd name="T145" fmla="*/ 0 h 1016"/>
                  <a:gd name="T146" fmla="*/ 666 w 666"/>
                  <a:gd name="T147" fmla="*/ 1016 h 10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6" h="1016">
                    <a:moveTo>
                      <a:pt x="329" y="128"/>
                    </a:moveTo>
                    <a:lnTo>
                      <a:pt x="354" y="104"/>
                    </a:lnTo>
                    <a:lnTo>
                      <a:pt x="337" y="96"/>
                    </a:lnTo>
                    <a:lnTo>
                      <a:pt x="388" y="64"/>
                    </a:lnTo>
                    <a:lnTo>
                      <a:pt x="413" y="56"/>
                    </a:lnTo>
                    <a:lnTo>
                      <a:pt x="421" y="24"/>
                    </a:lnTo>
                    <a:lnTo>
                      <a:pt x="320" y="16"/>
                    </a:lnTo>
                    <a:lnTo>
                      <a:pt x="287" y="0"/>
                    </a:lnTo>
                    <a:lnTo>
                      <a:pt x="270" y="24"/>
                    </a:lnTo>
                    <a:lnTo>
                      <a:pt x="253" y="40"/>
                    </a:lnTo>
                    <a:lnTo>
                      <a:pt x="245" y="56"/>
                    </a:lnTo>
                    <a:lnTo>
                      <a:pt x="253" y="80"/>
                    </a:lnTo>
                    <a:lnTo>
                      <a:pt x="219" y="88"/>
                    </a:lnTo>
                    <a:lnTo>
                      <a:pt x="202" y="104"/>
                    </a:lnTo>
                    <a:lnTo>
                      <a:pt x="202" y="136"/>
                    </a:lnTo>
                    <a:lnTo>
                      <a:pt x="202" y="160"/>
                    </a:lnTo>
                    <a:lnTo>
                      <a:pt x="186" y="184"/>
                    </a:lnTo>
                    <a:lnTo>
                      <a:pt x="169" y="200"/>
                    </a:lnTo>
                    <a:lnTo>
                      <a:pt x="135" y="248"/>
                    </a:lnTo>
                    <a:lnTo>
                      <a:pt x="160" y="256"/>
                    </a:lnTo>
                    <a:lnTo>
                      <a:pt x="202" y="232"/>
                    </a:lnTo>
                    <a:lnTo>
                      <a:pt x="186" y="264"/>
                    </a:lnTo>
                    <a:lnTo>
                      <a:pt x="177" y="296"/>
                    </a:lnTo>
                    <a:lnTo>
                      <a:pt x="169" y="320"/>
                    </a:lnTo>
                    <a:lnTo>
                      <a:pt x="143" y="376"/>
                    </a:lnTo>
                    <a:lnTo>
                      <a:pt x="169" y="376"/>
                    </a:lnTo>
                    <a:lnTo>
                      <a:pt x="186" y="344"/>
                    </a:lnTo>
                    <a:lnTo>
                      <a:pt x="202" y="304"/>
                    </a:lnTo>
                    <a:lnTo>
                      <a:pt x="211" y="328"/>
                    </a:lnTo>
                    <a:lnTo>
                      <a:pt x="228" y="320"/>
                    </a:lnTo>
                    <a:lnTo>
                      <a:pt x="219" y="344"/>
                    </a:lnTo>
                    <a:lnTo>
                      <a:pt x="228" y="360"/>
                    </a:lnTo>
                    <a:lnTo>
                      <a:pt x="186" y="424"/>
                    </a:lnTo>
                    <a:lnTo>
                      <a:pt x="194" y="472"/>
                    </a:lnTo>
                    <a:lnTo>
                      <a:pt x="202" y="440"/>
                    </a:lnTo>
                    <a:lnTo>
                      <a:pt x="236" y="464"/>
                    </a:lnTo>
                    <a:lnTo>
                      <a:pt x="253" y="456"/>
                    </a:lnTo>
                    <a:lnTo>
                      <a:pt x="278" y="464"/>
                    </a:lnTo>
                    <a:lnTo>
                      <a:pt x="303" y="448"/>
                    </a:lnTo>
                    <a:lnTo>
                      <a:pt x="329" y="456"/>
                    </a:lnTo>
                    <a:lnTo>
                      <a:pt x="295" y="480"/>
                    </a:lnTo>
                    <a:lnTo>
                      <a:pt x="287" y="496"/>
                    </a:lnTo>
                    <a:lnTo>
                      <a:pt x="312" y="544"/>
                    </a:lnTo>
                    <a:lnTo>
                      <a:pt x="329" y="544"/>
                    </a:lnTo>
                    <a:lnTo>
                      <a:pt x="329" y="576"/>
                    </a:lnTo>
                    <a:lnTo>
                      <a:pt x="320" y="576"/>
                    </a:lnTo>
                    <a:lnTo>
                      <a:pt x="312" y="632"/>
                    </a:lnTo>
                    <a:lnTo>
                      <a:pt x="295" y="648"/>
                    </a:lnTo>
                    <a:lnTo>
                      <a:pt x="287" y="640"/>
                    </a:lnTo>
                    <a:lnTo>
                      <a:pt x="236" y="640"/>
                    </a:lnTo>
                    <a:lnTo>
                      <a:pt x="202" y="624"/>
                    </a:lnTo>
                    <a:lnTo>
                      <a:pt x="186" y="632"/>
                    </a:lnTo>
                    <a:lnTo>
                      <a:pt x="202" y="648"/>
                    </a:lnTo>
                    <a:lnTo>
                      <a:pt x="160" y="680"/>
                    </a:lnTo>
                    <a:lnTo>
                      <a:pt x="177" y="688"/>
                    </a:lnTo>
                    <a:lnTo>
                      <a:pt x="202" y="680"/>
                    </a:lnTo>
                    <a:lnTo>
                      <a:pt x="211" y="744"/>
                    </a:lnTo>
                    <a:lnTo>
                      <a:pt x="169" y="760"/>
                    </a:lnTo>
                    <a:lnTo>
                      <a:pt x="143" y="768"/>
                    </a:lnTo>
                    <a:lnTo>
                      <a:pt x="101" y="776"/>
                    </a:lnTo>
                    <a:lnTo>
                      <a:pt x="84" y="784"/>
                    </a:lnTo>
                    <a:lnTo>
                      <a:pt x="93" y="792"/>
                    </a:lnTo>
                    <a:lnTo>
                      <a:pt x="101" y="808"/>
                    </a:lnTo>
                    <a:lnTo>
                      <a:pt x="135" y="824"/>
                    </a:lnTo>
                    <a:lnTo>
                      <a:pt x="152" y="808"/>
                    </a:lnTo>
                    <a:lnTo>
                      <a:pt x="169" y="824"/>
                    </a:lnTo>
                    <a:lnTo>
                      <a:pt x="160" y="840"/>
                    </a:lnTo>
                    <a:lnTo>
                      <a:pt x="194" y="840"/>
                    </a:lnTo>
                    <a:lnTo>
                      <a:pt x="219" y="864"/>
                    </a:lnTo>
                    <a:lnTo>
                      <a:pt x="261" y="864"/>
                    </a:lnTo>
                    <a:lnTo>
                      <a:pt x="278" y="856"/>
                    </a:lnTo>
                    <a:lnTo>
                      <a:pt x="295" y="848"/>
                    </a:lnTo>
                    <a:lnTo>
                      <a:pt x="270" y="872"/>
                    </a:lnTo>
                    <a:lnTo>
                      <a:pt x="261" y="888"/>
                    </a:lnTo>
                    <a:lnTo>
                      <a:pt x="228" y="896"/>
                    </a:lnTo>
                    <a:lnTo>
                      <a:pt x="160" y="888"/>
                    </a:lnTo>
                    <a:lnTo>
                      <a:pt x="152" y="896"/>
                    </a:lnTo>
                    <a:lnTo>
                      <a:pt x="127" y="904"/>
                    </a:lnTo>
                    <a:lnTo>
                      <a:pt x="110" y="928"/>
                    </a:lnTo>
                    <a:lnTo>
                      <a:pt x="42" y="976"/>
                    </a:lnTo>
                    <a:lnTo>
                      <a:pt x="0" y="984"/>
                    </a:lnTo>
                    <a:lnTo>
                      <a:pt x="9" y="992"/>
                    </a:lnTo>
                    <a:lnTo>
                      <a:pt x="34" y="992"/>
                    </a:lnTo>
                    <a:lnTo>
                      <a:pt x="51" y="1016"/>
                    </a:lnTo>
                    <a:lnTo>
                      <a:pt x="68" y="1008"/>
                    </a:lnTo>
                    <a:lnTo>
                      <a:pt x="68" y="992"/>
                    </a:lnTo>
                    <a:lnTo>
                      <a:pt x="93" y="976"/>
                    </a:lnTo>
                    <a:lnTo>
                      <a:pt x="143" y="976"/>
                    </a:lnTo>
                    <a:lnTo>
                      <a:pt x="169" y="1008"/>
                    </a:lnTo>
                    <a:lnTo>
                      <a:pt x="219" y="960"/>
                    </a:lnTo>
                    <a:lnTo>
                      <a:pt x="261" y="952"/>
                    </a:lnTo>
                    <a:lnTo>
                      <a:pt x="295" y="976"/>
                    </a:lnTo>
                    <a:lnTo>
                      <a:pt x="337" y="984"/>
                    </a:lnTo>
                    <a:lnTo>
                      <a:pt x="346" y="968"/>
                    </a:lnTo>
                    <a:lnTo>
                      <a:pt x="388" y="968"/>
                    </a:lnTo>
                    <a:lnTo>
                      <a:pt x="421" y="968"/>
                    </a:lnTo>
                    <a:lnTo>
                      <a:pt x="472" y="968"/>
                    </a:lnTo>
                    <a:lnTo>
                      <a:pt x="506" y="984"/>
                    </a:lnTo>
                    <a:lnTo>
                      <a:pt x="573" y="968"/>
                    </a:lnTo>
                    <a:lnTo>
                      <a:pt x="590" y="952"/>
                    </a:lnTo>
                    <a:lnTo>
                      <a:pt x="624" y="952"/>
                    </a:lnTo>
                    <a:lnTo>
                      <a:pt x="624" y="928"/>
                    </a:lnTo>
                    <a:lnTo>
                      <a:pt x="565" y="912"/>
                    </a:lnTo>
                    <a:lnTo>
                      <a:pt x="590" y="896"/>
                    </a:lnTo>
                    <a:lnTo>
                      <a:pt x="590" y="872"/>
                    </a:lnTo>
                    <a:lnTo>
                      <a:pt x="624" y="872"/>
                    </a:lnTo>
                    <a:lnTo>
                      <a:pt x="624" y="856"/>
                    </a:lnTo>
                    <a:lnTo>
                      <a:pt x="649" y="840"/>
                    </a:lnTo>
                    <a:lnTo>
                      <a:pt x="657" y="816"/>
                    </a:lnTo>
                    <a:lnTo>
                      <a:pt x="666" y="800"/>
                    </a:lnTo>
                    <a:lnTo>
                      <a:pt x="666" y="760"/>
                    </a:lnTo>
                    <a:lnTo>
                      <a:pt x="582" y="728"/>
                    </a:lnTo>
                    <a:lnTo>
                      <a:pt x="565" y="744"/>
                    </a:lnTo>
                    <a:lnTo>
                      <a:pt x="539" y="728"/>
                    </a:lnTo>
                    <a:lnTo>
                      <a:pt x="573" y="704"/>
                    </a:lnTo>
                    <a:lnTo>
                      <a:pt x="556" y="656"/>
                    </a:lnTo>
                    <a:lnTo>
                      <a:pt x="523" y="632"/>
                    </a:lnTo>
                    <a:lnTo>
                      <a:pt x="548" y="632"/>
                    </a:lnTo>
                    <a:lnTo>
                      <a:pt x="539" y="592"/>
                    </a:lnTo>
                    <a:lnTo>
                      <a:pt x="539" y="576"/>
                    </a:lnTo>
                    <a:lnTo>
                      <a:pt x="531" y="560"/>
                    </a:lnTo>
                    <a:lnTo>
                      <a:pt x="523" y="536"/>
                    </a:lnTo>
                    <a:lnTo>
                      <a:pt x="480" y="512"/>
                    </a:lnTo>
                    <a:lnTo>
                      <a:pt x="472" y="480"/>
                    </a:lnTo>
                    <a:lnTo>
                      <a:pt x="455" y="440"/>
                    </a:lnTo>
                    <a:lnTo>
                      <a:pt x="455" y="392"/>
                    </a:lnTo>
                    <a:lnTo>
                      <a:pt x="447" y="376"/>
                    </a:lnTo>
                    <a:lnTo>
                      <a:pt x="421" y="352"/>
                    </a:lnTo>
                    <a:lnTo>
                      <a:pt x="413" y="344"/>
                    </a:lnTo>
                    <a:lnTo>
                      <a:pt x="396" y="328"/>
                    </a:lnTo>
                    <a:lnTo>
                      <a:pt x="362" y="328"/>
                    </a:lnTo>
                    <a:lnTo>
                      <a:pt x="337" y="320"/>
                    </a:lnTo>
                    <a:lnTo>
                      <a:pt x="371" y="312"/>
                    </a:lnTo>
                    <a:lnTo>
                      <a:pt x="396" y="304"/>
                    </a:lnTo>
                    <a:lnTo>
                      <a:pt x="388" y="280"/>
                    </a:lnTo>
                    <a:lnTo>
                      <a:pt x="421" y="264"/>
                    </a:lnTo>
                    <a:lnTo>
                      <a:pt x="421" y="248"/>
                    </a:lnTo>
                    <a:lnTo>
                      <a:pt x="447" y="224"/>
                    </a:lnTo>
                    <a:lnTo>
                      <a:pt x="455" y="192"/>
                    </a:lnTo>
                    <a:lnTo>
                      <a:pt x="489" y="168"/>
                    </a:lnTo>
                    <a:lnTo>
                      <a:pt x="489" y="144"/>
                    </a:lnTo>
                    <a:lnTo>
                      <a:pt x="447" y="144"/>
                    </a:lnTo>
                    <a:lnTo>
                      <a:pt x="430" y="128"/>
                    </a:lnTo>
                    <a:lnTo>
                      <a:pt x="379" y="120"/>
                    </a:lnTo>
                    <a:lnTo>
                      <a:pt x="329" y="128"/>
                    </a:lnTo>
                    <a:close/>
                  </a:path>
                </a:pathLst>
              </a:custGeom>
              <a:solidFill>
                <a:srgbClr val="C6C6C6"/>
              </a:solidFill>
              <a:ln w="12700">
                <a:solidFill>
                  <a:schemeClr val="bg1"/>
                </a:solidFill>
                <a:prstDash val="solid"/>
                <a:round/>
                <a:headEnd/>
                <a:tailEnd/>
              </a:ln>
            </p:spPr>
            <p:txBody>
              <a:bodyPr/>
              <a:lstStyle/>
              <a:p>
                <a:endParaRPr lang="en-US" sz="1400"/>
              </a:p>
            </p:txBody>
          </p:sp>
          <p:sp>
            <p:nvSpPr>
              <p:cNvPr id="29" name="Freeform 15">
                <a:extLst>
                  <a:ext uri="{FF2B5EF4-FFF2-40B4-BE49-F238E27FC236}">
                    <a16:creationId xmlns:a16="http://schemas.microsoft.com/office/drawing/2014/main" id="{153A4E0D-C739-4A2C-87F9-543DDA01956A}"/>
                  </a:ext>
                </a:extLst>
              </p:cNvPr>
              <p:cNvSpPr>
                <a:spLocks/>
              </p:cNvSpPr>
              <p:nvPr/>
            </p:nvSpPr>
            <p:spPr bwMode="auto">
              <a:xfrm>
                <a:off x="6544918" y="2774430"/>
                <a:ext cx="55382" cy="54693"/>
              </a:xfrm>
              <a:custGeom>
                <a:avLst/>
                <a:gdLst>
                  <a:gd name="T0" fmla="*/ 0 w 67"/>
                  <a:gd name="T1" fmla="*/ 24 h 64"/>
                  <a:gd name="T2" fmla="*/ 17 w 67"/>
                  <a:gd name="T3" fmla="*/ 56 h 64"/>
                  <a:gd name="T4" fmla="*/ 51 w 67"/>
                  <a:gd name="T5" fmla="*/ 64 h 64"/>
                  <a:gd name="T6" fmla="*/ 67 w 67"/>
                  <a:gd name="T7" fmla="*/ 48 h 64"/>
                  <a:gd name="T8" fmla="*/ 59 w 67"/>
                  <a:gd name="T9" fmla="*/ 0 h 64"/>
                  <a:gd name="T10" fmla="*/ 0 w 67"/>
                  <a:gd name="T11" fmla="*/ 8 h 64"/>
                  <a:gd name="T12" fmla="*/ 0 w 67"/>
                  <a:gd name="T13" fmla="*/ 24 h 64"/>
                  <a:gd name="T14" fmla="*/ 0 60000 65536"/>
                  <a:gd name="T15" fmla="*/ 0 60000 65536"/>
                  <a:gd name="T16" fmla="*/ 0 60000 65536"/>
                  <a:gd name="T17" fmla="*/ 0 60000 65536"/>
                  <a:gd name="T18" fmla="*/ 0 60000 65536"/>
                  <a:gd name="T19" fmla="*/ 0 60000 65536"/>
                  <a:gd name="T20" fmla="*/ 0 60000 65536"/>
                  <a:gd name="T21" fmla="*/ 0 w 67"/>
                  <a:gd name="T22" fmla="*/ 0 h 64"/>
                  <a:gd name="T23" fmla="*/ 67 w 67"/>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64">
                    <a:moveTo>
                      <a:pt x="0" y="24"/>
                    </a:moveTo>
                    <a:lnTo>
                      <a:pt x="17" y="56"/>
                    </a:lnTo>
                    <a:lnTo>
                      <a:pt x="51" y="64"/>
                    </a:lnTo>
                    <a:lnTo>
                      <a:pt x="67" y="48"/>
                    </a:lnTo>
                    <a:lnTo>
                      <a:pt x="59" y="0"/>
                    </a:lnTo>
                    <a:lnTo>
                      <a:pt x="0" y="8"/>
                    </a:lnTo>
                    <a:lnTo>
                      <a:pt x="0" y="24"/>
                    </a:lnTo>
                    <a:close/>
                  </a:path>
                </a:pathLst>
              </a:custGeom>
              <a:solidFill>
                <a:srgbClr val="C6C6C6"/>
              </a:solidFill>
              <a:ln w="9525">
                <a:solidFill>
                  <a:schemeClr val="bg1"/>
                </a:solidFill>
                <a:round/>
                <a:headEnd/>
                <a:tailEnd/>
              </a:ln>
            </p:spPr>
            <p:txBody>
              <a:bodyPr/>
              <a:lstStyle/>
              <a:p>
                <a:endParaRPr lang="en-US" sz="1400"/>
              </a:p>
            </p:txBody>
          </p:sp>
          <p:sp>
            <p:nvSpPr>
              <p:cNvPr id="30" name="Freeform 17">
                <a:extLst>
                  <a:ext uri="{FF2B5EF4-FFF2-40B4-BE49-F238E27FC236}">
                    <a16:creationId xmlns:a16="http://schemas.microsoft.com/office/drawing/2014/main" id="{FDBCB5DC-2281-4395-8681-9F6DF66E486C}"/>
                  </a:ext>
                </a:extLst>
              </p:cNvPr>
              <p:cNvSpPr>
                <a:spLocks/>
              </p:cNvSpPr>
              <p:nvPr/>
            </p:nvSpPr>
            <p:spPr bwMode="auto">
              <a:xfrm>
                <a:off x="6544918" y="2774430"/>
                <a:ext cx="55382" cy="54693"/>
              </a:xfrm>
              <a:custGeom>
                <a:avLst/>
                <a:gdLst>
                  <a:gd name="T0" fmla="*/ 0 w 67"/>
                  <a:gd name="T1" fmla="*/ 24 h 64"/>
                  <a:gd name="T2" fmla="*/ 17 w 67"/>
                  <a:gd name="T3" fmla="*/ 56 h 64"/>
                  <a:gd name="T4" fmla="*/ 51 w 67"/>
                  <a:gd name="T5" fmla="*/ 64 h 64"/>
                  <a:gd name="T6" fmla="*/ 67 w 67"/>
                  <a:gd name="T7" fmla="*/ 48 h 64"/>
                  <a:gd name="T8" fmla="*/ 59 w 67"/>
                  <a:gd name="T9" fmla="*/ 0 h 64"/>
                  <a:gd name="T10" fmla="*/ 0 w 67"/>
                  <a:gd name="T11" fmla="*/ 8 h 64"/>
                  <a:gd name="T12" fmla="*/ 0 60000 65536"/>
                  <a:gd name="T13" fmla="*/ 0 60000 65536"/>
                  <a:gd name="T14" fmla="*/ 0 60000 65536"/>
                  <a:gd name="T15" fmla="*/ 0 60000 65536"/>
                  <a:gd name="T16" fmla="*/ 0 60000 65536"/>
                  <a:gd name="T17" fmla="*/ 0 60000 65536"/>
                  <a:gd name="T18" fmla="*/ 0 w 67"/>
                  <a:gd name="T19" fmla="*/ 0 h 64"/>
                  <a:gd name="T20" fmla="*/ 67 w 67"/>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7" h="64">
                    <a:moveTo>
                      <a:pt x="0" y="24"/>
                    </a:moveTo>
                    <a:lnTo>
                      <a:pt x="17" y="56"/>
                    </a:lnTo>
                    <a:lnTo>
                      <a:pt x="51" y="64"/>
                    </a:lnTo>
                    <a:lnTo>
                      <a:pt x="67" y="48"/>
                    </a:lnTo>
                    <a:lnTo>
                      <a:pt x="59" y="0"/>
                    </a:lnTo>
                    <a:lnTo>
                      <a:pt x="0" y="8"/>
                    </a:lnTo>
                  </a:path>
                </a:pathLst>
              </a:custGeom>
              <a:solidFill>
                <a:srgbClr val="C6C6C6"/>
              </a:solidFill>
              <a:ln w="12700">
                <a:solidFill>
                  <a:schemeClr val="bg1"/>
                </a:solidFill>
                <a:prstDash val="solid"/>
                <a:round/>
                <a:headEnd/>
                <a:tailEnd/>
              </a:ln>
            </p:spPr>
            <p:txBody>
              <a:bodyPr/>
              <a:lstStyle/>
              <a:p>
                <a:endParaRPr lang="en-US" sz="1400"/>
              </a:p>
            </p:txBody>
          </p:sp>
          <p:sp>
            <p:nvSpPr>
              <p:cNvPr id="31" name="Freeform 18">
                <a:extLst>
                  <a:ext uri="{FF2B5EF4-FFF2-40B4-BE49-F238E27FC236}">
                    <a16:creationId xmlns:a16="http://schemas.microsoft.com/office/drawing/2014/main" id="{3FFBE08C-31B6-4AFB-91A5-23B15EAED251}"/>
                  </a:ext>
                </a:extLst>
              </p:cNvPr>
              <p:cNvSpPr>
                <a:spLocks/>
              </p:cNvSpPr>
              <p:nvPr/>
            </p:nvSpPr>
            <p:spPr bwMode="auto">
              <a:xfrm>
                <a:off x="6544918" y="2774430"/>
                <a:ext cx="55382" cy="54693"/>
              </a:xfrm>
              <a:custGeom>
                <a:avLst/>
                <a:gdLst>
                  <a:gd name="T0" fmla="*/ 0 w 67"/>
                  <a:gd name="T1" fmla="*/ 24 h 64"/>
                  <a:gd name="T2" fmla="*/ 17 w 67"/>
                  <a:gd name="T3" fmla="*/ 56 h 64"/>
                  <a:gd name="T4" fmla="*/ 51 w 67"/>
                  <a:gd name="T5" fmla="*/ 64 h 64"/>
                  <a:gd name="T6" fmla="*/ 67 w 67"/>
                  <a:gd name="T7" fmla="*/ 48 h 64"/>
                  <a:gd name="T8" fmla="*/ 59 w 67"/>
                  <a:gd name="T9" fmla="*/ 0 h 64"/>
                  <a:gd name="T10" fmla="*/ 0 w 67"/>
                  <a:gd name="T11" fmla="*/ 8 h 64"/>
                  <a:gd name="T12" fmla="*/ 0 60000 65536"/>
                  <a:gd name="T13" fmla="*/ 0 60000 65536"/>
                  <a:gd name="T14" fmla="*/ 0 60000 65536"/>
                  <a:gd name="T15" fmla="*/ 0 60000 65536"/>
                  <a:gd name="T16" fmla="*/ 0 60000 65536"/>
                  <a:gd name="T17" fmla="*/ 0 60000 65536"/>
                  <a:gd name="T18" fmla="*/ 0 w 67"/>
                  <a:gd name="T19" fmla="*/ 0 h 64"/>
                  <a:gd name="T20" fmla="*/ 67 w 67"/>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67" h="64">
                    <a:moveTo>
                      <a:pt x="0" y="24"/>
                    </a:moveTo>
                    <a:lnTo>
                      <a:pt x="17" y="56"/>
                    </a:lnTo>
                    <a:lnTo>
                      <a:pt x="51" y="64"/>
                    </a:lnTo>
                    <a:lnTo>
                      <a:pt x="67" y="48"/>
                    </a:lnTo>
                    <a:lnTo>
                      <a:pt x="59" y="0"/>
                    </a:lnTo>
                    <a:lnTo>
                      <a:pt x="0" y="8"/>
                    </a:lnTo>
                  </a:path>
                </a:pathLst>
              </a:custGeom>
              <a:solidFill>
                <a:srgbClr val="C6C6C6"/>
              </a:solidFill>
              <a:ln w="12700">
                <a:solidFill>
                  <a:schemeClr val="bg1"/>
                </a:solidFill>
                <a:prstDash val="solid"/>
                <a:round/>
                <a:headEnd/>
                <a:tailEnd/>
              </a:ln>
            </p:spPr>
            <p:txBody>
              <a:bodyPr/>
              <a:lstStyle/>
              <a:p>
                <a:endParaRPr lang="en-US" sz="1400"/>
              </a:p>
            </p:txBody>
          </p:sp>
          <p:sp>
            <p:nvSpPr>
              <p:cNvPr id="32" name="Freeform 19">
                <a:extLst>
                  <a:ext uri="{FF2B5EF4-FFF2-40B4-BE49-F238E27FC236}">
                    <a16:creationId xmlns:a16="http://schemas.microsoft.com/office/drawing/2014/main" id="{B1E3BF72-457A-4569-864B-9389C9F079CB}"/>
                  </a:ext>
                </a:extLst>
              </p:cNvPr>
              <p:cNvSpPr>
                <a:spLocks/>
              </p:cNvSpPr>
              <p:nvPr/>
            </p:nvSpPr>
            <p:spPr bwMode="auto">
              <a:xfrm>
                <a:off x="6621792" y="2719737"/>
                <a:ext cx="90099" cy="150406"/>
              </a:xfrm>
              <a:custGeom>
                <a:avLst/>
                <a:gdLst>
                  <a:gd name="T0" fmla="*/ 0 w 109"/>
                  <a:gd name="T1" fmla="*/ 168 h 176"/>
                  <a:gd name="T2" fmla="*/ 50 w 109"/>
                  <a:gd name="T3" fmla="*/ 176 h 176"/>
                  <a:gd name="T4" fmla="*/ 76 w 109"/>
                  <a:gd name="T5" fmla="*/ 144 h 176"/>
                  <a:gd name="T6" fmla="*/ 76 w 109"/>
                  <a:gd name="T7" fmla="*/ 112 h 176"/>
                  <a:gd name="T8" fmla="*/ 109 w 109"/>
                  <a:gd name="T9" fmla="*/ 96 h 176"/>
                  <a:gd name="T10" fmla="*/ 92 w 109"/>
                  <a:gd name="T11" fmla="*/ 72 h 176"/>
                  <a:gd name="T12" fmla="*/ 109 w 109"/>
                  <a:gd name="T13" fmla="*/ 64 h 176"/>
                  <a:gd name="T14" fmla="*/ 101 w 109"/>
                  <a:gd name="T15" fmla="*/ 8 h 176"/>
                  <a:gd name="T16" fmla="*/ 84 w 109"/>
                  <a:gd name="T17" fmla="*/ 0 h 176"/>
                  <a:gd name="T18" fmla="*/ 67 w 109"/>
                  <a:gd name="T19" fmla="*/ 16 h 176"/>
                  <a:gd name="T20" fmla="*/ 59 w 109"/>
                  <a:gd name="T21" fmla="*/ 48 h 176"/>
                  <a:gd name="T22" fmla="*/ 42 w 109"/>
                  <a:gd name="T23" fmla="*/ 16 h 176"/>
                  <a:gd name="T24" fmla="*/ 8 w 109"/>
                  <a:gd name="T25" fmla="*/ 40 h 176"/>
                  <a:gd name="T26" fmla="*/ 0 w 109"/>
                  <a:gd name="T27" fmla="*/ 48 h 176"/>
                  <a:gd name="T28" fmla="*/ 8 w 109"/>
                  <a:gd name="T29" fmla="*/ 72 h 176"/>
                  <a:gd name="T30" fmla="*/ 42 w 109"/>
                  <a:gd name="T31" fmla="*/ 88 h 176"/>
                  <a:gd name="T32" fmla="*/ 50 w 109"/>
                  <a:gd name="T33" fmla="*/ 112 h 176"/>
                  <a:gd name="T34" fmla="*/ 33 w 109"/>
                  <a:gd name="T35" fmla="*/ 144 h 176"/>
                  <a:gd name="T36" fmla="*/ 8 w 109"/>
                  <a:gd name="T37" fmla="*/ 136 h 176"/>
                  <a:gd name="T38" fmla="*/ 0 w 109"/>
                  <a:gd name="T39" fmla="*/ 168 h 1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76"/>
                  <a:gd name="T62" fmla="*/ 109 w 109"/>
                  <a:gd name="T63" fmla="*/ 176 h 1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76">
                    <a:moveTo>
                      <a:pt x="0" y="168"/>
                    </a:moveTo>
                    <a:lnTo>
                      <a:pt x="50" y="176"/>
                    </a:lnTo>
                    <a:lnTo>
                      <a:pt x="76" y="144"/>
                    </a:lnTo>
                    <a:lnTo>
                      <a:pt x="76" y="112"/>
                    </a:lnTo>
                    <a:lnTo>
                      <a:pt x="109" y="96"/>
                    </a:lnTo>
                    <a:lnTo>
                      <a:pt x="92" y="72"/>
                    </a:lnTo>
                    <a:lnTo>
                      <a:pt x="109" y="64"/>
                    </a:lnTo>
                    <a:lnTo>
                      <a:pt x="101" y="8"/>
                    </a:lnTo>
                    <a:lnTo>
                      <a:pt x="84" y="0"/>
                    </a:lnTo>
                    <a:lnTo>
                      <a:pt x="67" y="16"/>
                    </a:lnTo>
                    <a:lnTo>
                      <a:pt x="59" y="48"/>
                    </a:lnTo>
                    <a:lnTo>
                      <a:pt x="42" y="16"/>
                    </a:lnTo>
                    <a:lnTo>
                      <a:pt x="8" y="40"/>
                    </a:lnTo>
                    <a:lnTo>
                      <a:pt x="0" y="48"/>
                    </a:lnTo>
                    <a:lnTo>
                      <a:pt x="8" y="72"/>
                    </a:lnTo>
                    <a:lnTo>
                      <a:pt x="42" y="88"/>
                    </a:lnTo>
                    <a:lnTo>
                      <a:pt x="50" y="112"/>
                    </a:lnTo>
                    <a:lnTo>
                      <a:pt x="33" y="144"/>
                    </a:lnTo>
                    <a:lnTo>
                      <a:pt x="8" y="136"/>
                    </a:lnTo>
                    <a:lnTo>
                      <a:pt x="0" y="168"/>
                    </a:lnTo>
                    <a:close/>
                  </a:path>
                </a:pathLst>
              </a:custGeom>
              <a:solidFill>
                <a:srgbClr val="C6C6C6"/>
              </a:solidFill>
              <a:ln w="9525">
                <a:solidFill>
                  <a:schemeClr val="bg1"/>
                </a:solidFill>
                <a:round/>
                <a:headEnd/>
                <a:tailEnd/>
              </a:ln>
            </p:spPr>
            <p:txBody>
              <a:bodyPr/>
              <a:lstStyle/>
              <a:p>
                <a:endParaRPr lang="en-US" sz="1400"/>
              </a:p>
            </p:txBody>
          </p:sp>
          <p:sp>
            <p:nvSpPr>
              <p:cNvPr id="33" name="Freeform 20">
                <a:extLst>
                  <a:ext uri="{FF2B5EF4-FFF2-40B4-BE49-F238E27FC236}">
                    <a16:creationId xmlns:a16="http://schemas.microsoft.com/office/drawing/2014/main" id="{B89DB274-E2FE-4516-897A-0DBF2B92D59B}"/>
                  </a:ext>
                </a:extLst>
              </p:cNvPr>
              <p:cNvSpPr>
                <a:spLocks/>
              </p:cNvSpPr>
              <p:nvPr/>
            </p:nvSpPr>
            <p:spPr bwMode="auto">
              <a:xfrm>
                <a:off x="6782152" y="4538282"/>
                <a:ext cx="271125" cy="177753"/>
              </a:xfrm>
              <a:custGeom>
                <a:avLst/>
                <a:gdLst>
                  <a:gd name="T0" fmla="*/ 0 w 328"/>
                  <a:gd name="T1" fmla="*/ 80 h 208"/>
                  <a:gd name="T2" fmla="*/ 0 w 328"/>
                  <a:gd name="T3" fmla="*/ 56 h 208"/>
                  <a:gd name="T4" fmla="*/ 25 w 328"/>
                  <a:gd name="T5" fmla="*/ 32 h 208"/>
                  <a:gd name="T6" fmla="*/ 50 w 328"/>
                  <a:gd name="T7" fmla="*/ 48 h 208"/>
                  <a:gd name="T8" fmla="*/ 67 w 328"/>
                  <a:gd name="T9" fmla="*/ 32 h 208"/>
                  <a:gd name="T10" fmla="*/ 92 w 328"/>
                  <a:gd name="T11" fmla="*/ 24 h 208"/>
                  <a:gd name="T12" fmla="*/ 101 w 328"/>
                  <a:gd name="T13" fmla="*/ 32 h 208"/>
                  <a:gd name="T14" fmla="*/ 117 w 328"/>
                  <a:gd name="T15" fmla="*/ 40 h 208"/>
                  <a:gd name="T16" fmla="*/ 134 w 328"/>
                  <a:gd name="T17" fmla="*/ 48 h 208"/>
                  <a:gd name="T18" fmla="*/ 160 w 328"/>
                  <a:gd name="T19" fmla="*/ 40 h 208"/>
                  <a:gd name="T20" fmla="*/ 210 w 328"/>
                  <a:gd name="T21" fmla="*/ 40 h 208"/>
                  <a:gd name="T22" fmla="*/ 235 w 328"/>
                  <a:gd name="T23" fmla="*/ 32 h 208"/>
                  <a:gd name="T24" fmla="*/ 252 w 328"/>
                  <a:gd name="T25" fmla="*/ 16 h 208"/>
                  <a:gd name="T26" fmla="*/ 261 w 328"/>
                  <a:gd name="T27" fmla="*/ 16 h 208"/>
                  <a:gd name="T28" fmla="*/ 286 w 328"/>
                  <a:gd name="T29" fmla="*/ 24 h 208"/>
                  <a:gd name="T30" fmla="*/ 294 w 328"/>
                  <a:gd name="T31" fmla="*/ 8 h 208"/>
                  <a:gd name="T32" fmla="*/ 320 w 328"/>
                  <a:gd name="T33" fmla="*/ 0 h 208"/>
                  <a:gd name="T34" fmla="*/ 328 w 328"/>
                  <a:gd name="T35" fmla="*/ 16 h 208"/>
                  <a:gd name="T36" fmla="*/ 311 w 328"/>
                  <a:gd name="T37" fmla="*/ 56 h 208"/>
                  <a:gd name="T38" fmla="*/ 303 w 328"/>
                  <a:gd name="T39" fmla="*/ 80 h 208"/>
                  <a:gd name="T40" fmla="*/ 286 w 328"/>
                  <a:gd name="T41" fmla="*/ 104 h 208"/>
                  <a:gd name="T42" fmla="*/ 286 w 328"/>
                  <a:gd name="T43" fmla="*/ 112 h 208"/>
                  <a:gd name="T44" fmla="*/ 303 w 328"/>
                  <a:gd name="T45" fmla="*/ 128 h 208"/>
                  <a:gd name="T46" fmla="*/ 320 w 328"/>
                  <a:gd name="T47" fmla="*/ 160 h 208"/>
                  <a:gd name="T48" fmla="*/ 303 w 328"/>
                  <a:gd name="T49" fmla="*/ 176 h 208"/>
                  <a:gd name="T50" fmla="*/ 303 w 328"/>
                  <a:gd name="T51" fmla="*/ 208 h 208"/>
                  <a:gd name="T52" fmla="*/ 269 w 328"/>
                  <a:gd name="T53" fmla="*/ 200 h 208"/>
                  <a:gd name="T54" fmla="*/ 227 w 328"/>
                  <a:gd name="T55" fmla="*/ 192 h 208"/>
                  <a:gd name="T56" fmla="*/ 202 w 328"/>
                  <a:gd name="T57" fmla="*/ 152 h 208"/>
                  <a:gd name="T58" fmla="*/ 168 w 328"/>
                  <a:gd name="T59" fmla="*/ 160 h 208"/>
                  <a:gd name="T60" fmla="*/ 143 w 328"/>
                  <a:gd name="T61" fmla="*/ 144 h 208"/>
                  <a:gd name="T62" fmla="*/ 126 w 328"/>
                  <a:gd name="T63" fmla="*/ 128 h 208"/>
                  <a:gd name="T64" fmla="*/ 109 w 328"/>
                  <a:gd name="T65" fmla="*/ 128 h 208"/>
                  <a:gd name="T66" fmla="*/ 84 w 328"/>
                  <a:gd name="T67" fmla="*/ 112 h 208"/>
                  <a:gd name="T68" fmla="*/ 67 w 328"/>
                  <a:gd name="T69" fmla="*/ 112 h 208"/>
                  <a:gd name="T70" fmla="*/ 50 w 328"/>
                  <a:gd name="T71" fmla="*/ 96 h 208"/>
                  <a:gd name="T72" fmla="*/ 25 w 328"/>
                  <a:gd name="T73" fmla="*/ 104 h 208"/>
                  <a:gd name="T74" fmla="*/ 0 w 328"/>
                  <a:gd name="T75" fmla="*/ 80 h 20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8"/>
                  <a:gd name="T115" fmla="*/ 0 h 208"/>
                  <a:gd name="T116" fmla="*/ 328 w 328"/>
                  <a:gd name="T117" fmla="*/ 208 h 20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8" h="208">
                    <a:moveTo>
                      <a:pt x="0" y="80"/>
                    </a:moveTo>
                    <a:lnTo>
                      <a:pt x="0" y="56"/>
                    </a:lnTo>
                    <a:lnTo>
                      <a:pt x="25" y="32"/>
                    </a:lnTo>
                    <a:lnTo>
                      <a:pt x="50" y="48"/>
                    </a:lnTo>
                    <a:lnTo>
                      <a:pt x="67" y="32"/>
                    </a:lnTo>
                    <a:lnTo>
                      <a:pt x="92" y="24"/>
                    </a:lnTo>
                    <a:lnTo>
                      <a:pt x="101" y="32"/>
                    </a:lnTo>
                    <a:lnTo>
                      <a:pt x="117" y="40"/>
                    </a:lnTo>
                    <a:lnTo>
                      <a:pt x="134" y="48"/>
                    </a:lnTo>
                    <a:lnTo>
                      <a:pt x="160" y="40"/>
                    </a:lnTo>
                    <a:lnTo>
                      <a:pt x="210" y="40"/>
                    </a:lnTo>
                    <a:lnTo>
                      <a:pt x="235" y="32"/>
                    </a:lnTo>
                    <a:lnTo>
                      <a:pt x="252" y="16"/>
                    </a:lnTo>
                    <a:lnTo>
                      <a:pt x="261" y="16"/>
                    </a:lnTo>
                    <a:lnTo>
                      <a:pt x="286" y="24"/>
                    </a:lnTo>
                    <a:lnTo>
                      <a:pt x="294" y="8"/>
                    </a:lnTo>
                    <a:lnTo>
                      <a:pt x="320" y="0"/>
                    </a:lnTo>
                    <a:lnTo>
                      <a:pt x="328" y="16"/>
                    </a:lnTo>
                    <a:lnTo>
                      <a:pt x="311" y="56"/>
                    </a:lnTo>
                    <a:lnTo>
                      <a:pt x="303" y="80"/>
                    </a:lnTo>
                    <a:lnTo>
                      <a:pt x="286" y="104"/>
                    </a:lnTo>
                    <a:lnTo>
                      <a:pt x="286" y="112"/>
                    </a:lnTo>
                    <a:lnTo>
                      <a:pt x="303" y="128"/>
                    </a:lnTo>
                    <a:lnTo>
                      <a:pt x="320" y="160"/>
                    </a:lnTo>
                    <a:lnTo>
                      <a:pt x="303" y="176"/>
                    </a:lnTo>
                    <a:lnTo>
                      <a:pt x="303" y="208"/>
                    </a:lnTo>
                    <a:lnTo>
                      <a:pt x="269" y="200"/>
                    </a:lnTo>
                    <a:lnTo>
                      <a:pt x="227" y="192"/>
                    </a:lnTo>
                    <a:lnTo>
                      <a:pt x="202" y="152"/>
                    </a:lnTo>
                    <a:lnTo>
                      <a:pt x="168" y="160"/>
                    </a:lnTo>
                    <a:lnTo>
                      <a:pt x="143" y="144"/>
                    </a:lnTo>
                    <a:lnTo>
                      <a:pt x="126" y="128"/>
                    </a:lnTo>
                    <a:lnTo>
                      <a:pt x="109" y="128"/>
                    </a:lnTo>
                    <a:lnTo>
                      <a:pt x="84" y="112"/>
                    </a:lnTo>
                    <a:lnTo>
                      <a:pt x="67" y="112"/>
                    </a:lnTo>
                    <a:lnTo>
                      <a:pt x="50" y="96"/>
                    </a:lnTo>
                    <a:lnTo>
                      <a:pt x="25" y="104"/>
                    </a:lnTo>
                    <a:lnTo>
                      <a:pt x="0" y="80"/>
                    </a:lnTo>
                    <a:close/>
                  </a:path>
                </a:pathLst>
              </a:custGeom>
              <a:solidFill>
                <a:srgbClr val="C6C6C6"/>
              </a:solidFill>
              <a:ln w="9525">
                <a:solidFill>
                  <a:schemeClr val="bg1"/>
                </a:solidFill>
                <a:round/>
                <a:headEnd/>
                <a:tailEnd/>
              </a:ln>
            </p:spPr>
            <p:txBody>
              <a:bodyPr/>
              <a:lstStyle/>
              <a:p>
                <a:endParaRPr lang="en-US" sz="1400"/>
              </a:p>
            </p:txBody>
          </p:sp>
          <p:sp>
            <p:nvSpPr>
              <p:cNvPr id="34" name="Freeform 21">
                <a:extLst>
                  <a:ext uri="{FF2B5EF4-FFF2-40B4-BE49-F238E27FC236}">
                    <a16:creationId xmlns:a16="http://schemas.microsoft.com/office/drawing/2014/main" id="{75D38022-9D7B-4FB2-B7FC-9C4B1A925AFF}"/>
                  </a:ext>
                </a:extLst>
              </p:cNvPr>
              <p:cNvSpPr>
                <a:spLocks/>
              </p:cNvSpPr>
              <p:nvPr/>
            </p:nvSpPr>
            <p:spPr bwMode="auto">
              <a:xfrm>
                <a:off x="6621792" y="2719737"/>
                <a:ext cx="90099" cy="150406"/>
              </a:xfrm>
              <a:custGeom>
                <a:avLst/>
                <a:gdLst>
                  <a:gd name="T0" fmla="*/ 0 w 109"/>
                  <a:gd name="T1" fmla="*/ 168 h 176"/>
                  <a:gd name="T2" fmla="*/ 50 w 109"/>
                  <a:gd name="T3" fmla="*/ 176 h 176"/>
                  <a:gd name="T4" fmla="*/ 76 w 109"/>
                  <a:gd name="T5" fmla="*/ 144 h 176"/>
                  <a:gd name="T6" fmla="*/ 76 w 109"/>
                  <a:gd name="T7" fmla="*/ 112 h 176"/>
                  <a:gd name="T8" fmla="*/ 109 w 109"/>
                  <a:gd name="T9" fmla="*/ 96 h 176"/>
                  <a:gd name="T10" fmla="*/ 92 w 109"/>
                  <a:gd name="T11" fmla="*/ 72 h 176"/>
                  <a:gd name="T12" fmla="*/ 109 w 109"/>
                  <a:gd name="T13" fmla="*/ 64 h 176"/>
                  <a:gd name="T14" fmla="*/ 101 w 109"/>
                  <a:gd name="T15" fmla="*/ 8 h 176"/>
                  <a:gd name="T16" fmla="*/ 84 w 109"/>
                  <a:gd name="T17" fmla="*/ 0 h 176"/>
                  <a:gd name="T18" fmla="*/ 67 w 109"/>
                  <a:gd name="T19" fmla="*/ 16 h 176"/>
                  <a:gd name="T20" fmla="*/ 59 w 109"/>
                  <a:gd name="T21" fmla="*/ 48 h 176"/>
                  <a:gd name="T22" fmla="*/ 42 w 109"/>
                  <a:gd name="T23" fmla="*/ 16 h 176"/>
                  <a:gd name="T24" fmla="*/ 8 w 109"/>
                  <a:gd name="T25" fmla="*/ 40 h 176"/>
                  <a:gd name="T26" fmla="*/ 0 w 109"/>
                  <a:gd name="T27" fmla="*/ 48 h 176"/>
                  <a:gd name="T28" fmla="*/ 8 w 109"/>
                  <a:gd name="T29" fmla="*/ 72 h 176"/>
                  <a:gd name="T30" fmla="*/ 42 w 109"/>
                  <a:gd name="T31" fmla="*/ 88 h 176"/>
                  <a:gd name="T32" fmla="*/ 50 w 109"/>
                  <a:gd name="T33" fmla="*/ 112 h 176"/>
                  <a:gd name="T34" fmla="*/ 33 w 109"/>
                  <a:gd name="T35" fmla="*/ 144 h 176"/>
                  <a:gd name="T36" fmla="*/ 8 w 109"/>
                  <a:gd name="T37" fmla="*/ 136 h 176"/>
                  <a:gd name="T38" fmla="*/ 0 w 109"/>
                  <a:gd name="T39" fmla="*/ 168 h 17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09"/>
                  <a:gd name="T61" fmla="*/ 0 h 176"/>
                  <a:gd name="T62" fmla="*/ 109 w 109"/>
                  <a:gd name="T63" fmla="*/ 176 h 17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09" h="176">
                    <a:moveTo>
                      <a:pt x="0" y="168"/>
                    </a:moveTo>
                    <a:lnTo>
                      <a:pt x="50" y="176"/>
                    </a:lnTo>
                    <a:lnTo>
                      <a:pt x="76" y="144"/>
                    </a:lnTo>
                    <a:lnTo>
                      <a:pt x="76" y="112"/>
                    </a:lnTo>
                    <a:lnTo>
                      <a:pt x="109" y="96"/>
                    </a:lnTo>
                    <a:lnTo>
                      <a:pt x="92" y="72"/>
                    </a:lnTo>
                    <a:lnTo>
                      <a:pt x="109" y="64"/>
                    </a:lnTo>
                    <a:lnTo>
                      <a:pt x="101" y="8"/>
                    </a:lnTo>
                    <a:lnTo>
                      <a:pt x="84" y="0"/>
                    </a:lnTo>
                    <a:lnTo>
                      <a:pt x="67" y="16"/>
                    </a:lnTo>
                    <a:lnTo>
                      <a:pt x="59" y="48"/>
                    </a:lnTo>
                    <a:lnTo>
                      <a:pt x="42" y="16"/>
                    </a:lnTo>
                    <a:lnTo>
                      <a:pt x="8" y="40"/>
                    </a:lnTo>
                    <a:lnTo>
                      <a:pt x="0" y="48"/>
                    </a:lnTo>
                    <a:lnTo>
                      <a:pt x="8" y="72"/>
                    </a:lnTo>
                    <a:lnTo>
                      <a:pt x="42" y="88"/>
                    </a:lnTo>
                    <a:lnTo>
                      <a:pt x="50" y="112"/>
                    </a:lnTo>
                    <a:lnTo>
                      <a:pt x="33" y="144"/>
                    </a:lnTo>
                    <a:lnTo>
                      <a:pt x="8" y="136"/>
                    </a:lnTo>
                    <a:lnTo>
                      <a:pt x="0" y="168"/>
                    </a:lnTo>
                    <a:close/>
                  </a:path>
                </a:pathLst>
              </a:custGeom>
              <a:solidFill>
                <a:srgbClr val="C6C6C6"/>
              </a:solidFill>
              <a:ln w="9525">
                <a:solidFill>
                  <a:schemeClr val="bg1"/>
                </a:solidFill>
                <a:round/>
                <a:headEnd/>
                <a:tailEnd/>
              </a:ln>
            </p:spPr>
            <p:txBody>
              <a:bodyPr/>
              <a:lstStyle/>
              <a:p>
                <a:endParaRPr lang="en-US" sz="1400"/>
              </a:p>
            </p:txBody>
          </p:sp>
          <p:sp>
            <p:nvSpPr>
              <p:cNvPr id="35" name="Freeform 22">
                <a:extLst>
                  <a:ext uri="{FF2B5EF4-FFF2-40B4-BE49-F238E27FC236}">
                    <a16:creationId xmlns:a16="http://schemas.microsoft.com/office/drawing/2014/main" id="{34B44B5A-8E97-4F70-A510-B4339E4CD6EE}"/>
                  </a:ext>
                </a:extLst>
              </p:cNvPr>
              <p:cNvSpPr>
                <a:spLocks/>
              </p:cNvSpPr>
              <p:nvPr/>
            </p:nvSpPr>
            <p:spPr bwMode="auto">
              <a:xfrm>
                <a:off x="6782152" y="4538282"/>
                <a:ext cx="271125" cy="177753"/>
              </a:xfrm>
              <a:custGeom>
                <a:avLst/>
                <a:gdLst>
                  <a:gd name="T0" fmla="*/ 0 w 328"/>
                  <a:gd name="T1" fmla="*/ 80 h 208"/>
                  <a:gd name="T2" fmla="*/ 0 w 328"/>
                  <a:gd name="T3" fmla="*/ 56 h 208"/>
                  <a:gd name="T4" fmla="*/ 25 w 328"/>
                  <a:gd name="T5" fmla="*/ 32 h 208"/>
                  <a:gd name="T6" fmla="*/ 50 w 328"/>
                  <a:gd name="T7" fmla="*/ 48 h 208"/>
                  <a:gd name="T8" fmla="*/ 67 w 328"/>
                  <a:gd name="T9" fmla="*/ 32 h 208"/>
                  <a:gd name="T10" fmla="*/ 92 w 328"/>
                  <a:gd name="T11" fmla="*/ 24 h 208"/>
                  <a:gd name="T12" fmla="*/ 101 w 328"/>
                  <a:gd name="T13" fmla="*/ 32 h 208"/>
                  <a:gd name="T14" fmla="*/ 117 w 328"/>
                  <a:gd name="T15" fmla="*/ 40 h 208"/>
                  <a:gd name="T16" fmla="*/ 134 w 328"/>
                  <a:gd name="T17" fmla="*/ 48 h 208"/>
                  <a:gd name="T18" fmla="*/ 160 w 328"/>
                  <a:gd name="T19" fmla="*/ 40 h 208"/>
                  <a:gd name="T20" fmla="*/ 210 w 328"/>
                  <a:gd name="T21" fmla="*/ 40 h 208"/>
                  <a:gd name="T22" fmla="*/ 235 w 328"/>
                  <a:gd name="T23" fmla="*/ 32 h 208"/>
                  <a:gd name="T24" fmla="*/ 252 w 328"/>
                  <a:gd name="T25" fmla="*/ 16 h 208"/>
                  <a:gd name="T26" fmla="*/ 261 w 328"/>
                  <a:gd name="T27" fmla="*/ 16 h 208"/>
                  <a:gd name="T28" fmla="*/ 286 w 328"/>
                  <a:gd name="T29" fmla="*/ 24 h 208"/>
                  <a:gd name="T30" fmla="*/ 294 w 328"/>
                  <a:gd name="T31" fmla="*/ 8 h 208"/>
                  <a:gd name="T32" fmla="*/ 320 w 328"/>
                  <a:gd name="T33" fmla="*/ 0 h 208"/>
                  <a:gd name="T34" fmla="*/ 328 w 328"/>
                  <a:gd name="T35" fmla="*/ 16 h 208"/>
                  <a:gd name="T36" fmla="*/ 311 w 328"/>
                  <a:gd name="T37" fmla="*/ 56 h 208"/>
                  <a:gd name="T38" fmla="*/ 303 w 328"/>
                  <a:gd name="T39" fmla="*/ 80 h 208"/>
                  <a:gd name="T40" fmla="*/ 286 w 328"/>
                  <a:gd name="T41" fmla="*/ 104 h 208"/>
                  <a:gd name="T42" fmla="*/ 286 w 328"/>
                  <a:gd name="T43" fmla="*/ 112 h 208"/>
                  <a:gd name="T44" fmla="*/ 303 w 328"/>
                  <a:gd name="T45" fmla="*/ 128 h 208"/>
                  <a:gd name="T46" fmla="*/ 320 w 328"/>
                  <a:gd name="T47" fmla="*/ 160 h 208"/>
                  <a:gd name="T48" fmla="*/ 303 w 328"/>
                  <a:gd name="T49" fmla="*/ 176 h 208"/>
                  <a:gd name="T50" fmla="*/ 303 w 328"/>
                  <a:gd name="T51" fmla="*/ 208 h 208"/>
                  <a:gd name="T52" fmla="*/ 269 w 328"/>
                  <a:gd name="T53" fmla="*/ 200 h 208"/>
                  <a:gd name="T54" fmla="*/ 227 w 328"/>
                  <a:gd name="T55" fmla="*/ 192 h 208"/>
                  <a:gd name="T56" fmla="*/ 202 w 328"/>
                  <a:gd name="T57" fmla="*/ 152 h 208"/>
                  <a:gd name="T58" fmla="*/ 168 w 328"/>
                  <a:gd name="T59" fmla="*/ 160 h 208"/>
                  <a:gd name="T60" fmla="*/ 143 w 328"/>
                  <a:gd name="T61" fmla="*/ 144 h 208"/>
                  <a:gd name="T62" fmla="*/ 126 w 328"/>
                  <a:gd name="T63" fmla="*/ 128 h 208"/>
                  <a:gd name="T64" fmla="*/ 109 w 328"/>
                  <a:gd name="T65" fmla="*/ 128 h 208"/>
                  <a:gd name="T66" fmla="*/ 84 w 328"/>
                  <a:gd name="T67" fmla="*/ 112 h 208"/>
                  <a:gd name="T68" fmla="*/ 67 w 328"/>
                  <a:gd name="T69" fmla="*/ 112 h 208"/>
                  <a:gd name="T70" fmla="*/ 50 w 328"/>
                  <a:gd name="T71" fmla="*/ 96 h 208"/>
                  <a:gd name="T72" fmla="*/ 25 w 328"/>
                  <a:gd name="T73" fmla="*/ 104 h 208"/>
                  <a:gd name="T74" fmla="*/ 0 w 328"/>
                  <a:gd name="T75" fmla="*/ 80 h 20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28"/>
                  <a:gd name="T115" fmla="*/ 0 h 208"/>
                  <a:gd name="T116" fmla="*/ 328 w 328"/>
                  <a:gd name="T117" fmla="*/ 208 h 20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28" h="208">
                    <a:moveTo>
                      <a:pt x="0" y="80"/>
                    </a:moveTo>
                    <a:lnTo>
                      <a:pt x="0" y="56"/>
                    </a:lnTo>
                    <a:lnTo>
                      <a:pt x="25" y="32"/>
                    </a:lnTo>
                    <a:lnTo>
                      <a:pt x="50" y="48"/>
                    </a:lnTo>
                    <a:lnTo>
                      <a:pt x="67" y="32"/>
                    </a:lnTo>
                    <a:lnTo>
                      <a:pt x="92" y="24"/>
                    </a:lnTo>
                    <a:lnTo>
                      <a:pt x="101" y="32"/>
                    </a:lnTo>
                    <a:lnTo>
                      <a:pt x="117" y="40"/>
                    </a:lnTo>
                    <a:lnTo>
                      <a:pt x="134" y="48"/>
                    </a:lnTo>
                    <a:lnTo>
                      <a:pt x="160" y="40"/>
                    </a:lnTo>
                    <a:lnTo>
                      <a:pt x="210" y="40"/>
                    </a:lnTo>
                    <a:lnTo>
                      <a:pt x="235" y="32"/>
                    </a:lnTo>
                    <a:lnTo>
                      <a:pt x="252" y="16"/>
                    </a:lnTo>
                    <a:lnTo>
                      <a:pt x="261" y="16"/>
                    </a:lnTo>
                    <a:lnTo>
                      <a:pt x="286" y="24"/>
                    </a:lnTo>
                    <a:lnTo>
                      <a:pt x="294" y="8"/>
                    </a:lnTo>
                    <a:lnTo>
                      <a:pt x="320" y="0"/>
                    </a:lnTo>
                    <a:lnTo>
                      <a:pt x="328" y="16"/>
                    </a:lnTo>
                    <a:lnTo>
                      <a:pt x="311" y="56"/>
                    </a:lnTo>
                    <a:lnTo>
                      <a:pt x="303" y="80"/>
                    </a:lnTo>
                    <a:lnTo>
                      <a:pt x="286" y="104"/>
                    </a:lnTo>
                    <a:lnTo>
                      <a:pt x="286" y="112"/>
                    </a:lnTo>
                    <a:lnTo>
                      <a:pt x="303" y="128"/>
                    </a:lnTo>
                    <a:lnTo>
                      <a:pt x="320" y="160"/>
                    </a:lnTo>
                    <a:lnTo>
                      <a:pt x="303" y="176"/>
                    </a:lnTo>
                    <a:lnTo>
                      <a:pt x="303" y="208"/>
                    </a:lnTo>
                    <a:lnTo>
                      <a:pt x="269" y="200"/>
                    </a:lnTo>
                    <a:lnTo>
                      <a:pt x="227" y="192"/>
                    </a:lnTo>
                    <a:lnTo>
                      <a:pt x="202" y="152"/>
                    </a:lnTo>
                    <a:lnTo>
                      <a:pt x="168" y="160"/>
                    </a:lnTo>
                    <a:lnTo>
                      <a:pt x="143" y="144"/>
                    </a:lnTo>
                    <a:lnTo>
                      <a:pt x="126" y="128"/>
                    </a:lnTo>
                    <a:lnTo>
                      <a:pt x="109" y="128"/>
                    </a:lnTo>
                    <a:lnTo>
                      <a:pt x="84" y="112"/>
                    </a:lnTo>
                    <a:lnTo>
                      <a:pt x="67" y="112"/>
                    </a:lnTo>
                    <a:lnTo>
                      <a:pt x="50" y="96"/>
                    </a:lnTo>
                    <a:lnTo>
                      <a:pt x="25" y="104"/>
                    </a:lnTo>
                    <a:lnTo>
                      <a:pt x="0" y="80"/>
                    </a:lnTo>
                    <a:close/>
                  </a:path>
                </a:pathLst>
              </a:custGeom>
              <a:solidFill>
                <a:srgbClr val="C6C6C6"/>
              </a:solidFill>
              <a:ln w="12700">
                <a:solidFill>
                  <a:schemeClr val="bg1"/>
                </a:solidFill>
                <a:prstDash val="solid"/>
                <a:round/>
                <a:headEnd/>
                <a:tailEnd/>
              </a:ln>
            </p:spPr>
            <p:txBody>
              <a:bodyPr/>
              <a:lstStyle/>
              <a:p>
                <a:endParaRPr lang="en-US" sz="1400"/>
              </a:p>
            </p:txBody>
          </p:sp>
          <p:sp>
            <p:nvSpPr>
              <p:cNvPr id="36" name="Freeform 23">
                <a:extLst>
                  <a:ext uri="{FF2B5EF4-FFF2-40B4-BE49-F238E27FC236}">
                    <a16:creationId xmlns:a16="http://schemas.microsoft.com/office/drawing/2014/main" id="{12F344AC-F0C4-481D-8E2C-B5E353FA1014}"/>
                  </a:ext>
                </a:extLst>
              </p:cNvPr>
              <p:cNvSpPr>
                <a:spLocks/>
              </p:cNvSpPr>
              <p:nvPr/>
            </p:nvSpPr>
            <p:spPr bwMode="auto">
              <a:xfrm>
                <a:off x="7812923" y="4668178"/>
                <a:ext cx="257073" cy="61530"/>
              </a:xfrm>
              <a:custGeom>
                <a:avLst/>
                <a:gdLst>
                  <a:gd name="T0" fmla="*/ 0 w 311"/>
                  <a:gd name="T1" fmla="*/ 24 h 72"/>
                  <a:gd name="T2" fmla="*/ 8 w 311"/>
                  <a:gd name="T3" fmla="*/ 56 h 72"/>
                  <a:gd name="T4" fmla="*/ 33 w 311"/>
                  <a:gd name="T5" fmla="*/ 64 h 72"/>
                  <a:gd name="T6" fmla="*/ 67 w 311"/>
                  <a:gd name="T7" fmla="*/ 64 h 72"/>
                  <a:gd name="T8" fmla="*/ 126 w 311"/>
                  <a:gd name="T9" fmla="*/ 56 h 72"/>
                  <a:gd name="T10" fmla="*/ 143 w 311"/>
                  <a:gd name="T11" fmla="*/ 56 h 72"/>
                  <a:gd name="T12" fmla="*/ 143 w 311"/>
                  <a:gd name="T13" fmla="*/ 72 h 72"/>
                  <a:gd name="T14" fmla="*/ 193 w 311"/>
                  <a:gd name="T15" fmla="*/ 72 h 72"/>
                  <a:gd name="T16" fmla="*/ 219 w 311"/>
                  <a:gd name="T17" fmla="*/ 56 h 72"/>
                  <a:gd name="T18" fmla="*/ 252 w 311"/>
                  <a:gd name="T19" fmla="*/ 56 h 72"/>
                  <a:gd name="T20" fmla="*/ 278 w 311"/>
                  <a:gd name="T21" fmla="*/ 40 h 72"/>
                  <a:gd name="T22" fmla="*/ 311 w 311"/>
                  <a:gd name="T23" fmla="*/ 32 h 72"/>
                  <a:gd name="T24" fmla="*/ 311 w 311"/>
                  <a:gd name="T25" fmla="*/ 0 h 72"/>
                  <a:gd name="T26" fmla="*/ 286 w 311"/>
                  <a:gd name="T27" fmla="*/ 16 h 72"/>
                  <a:gd name="T28" fmla="*/ 269 w 311"/>
                  <a:gd name="T29" fmla="*/ 24 h 72"/>
                  <a:gd name="T30" fmla="*/ 252 w 311"/>
                  <a:gd name="T31" fmla="*/ 24 h 72"/>
                  <a:gd name="T32" fmla="*/ 244 w 311"/>
                  <a:gd name="T33" fmla="*/ 8 h 72"/>
                  <a:gd name="T34" fmla="*/ 219 w 311"/>
                  <a:gd name="T35" fmla="*/ 16 h 72"/>
                  <a:gd name="T36" fmla="*/ 168 w 311"/>
                  <a:gd name="T37" fmla="*/ 24 h 72"/>
                  <a:gd name="T38" fmla="*/ 168 w 311"/>
                  <a:gd name="T39" fmla="*/ 8 h 72"/>
                  <a:gd name="T40" fmla="*/ 84 w 311"/>
                  <a:gd name="T41" fmla="*/ 40 h 72"/>
                  <a:gd name="T42" fmla="*/ 75 w 311"/>
                  <a:gd name="T43" fmla="*/ 16 h 72"/>
                  <a:gd name="T44" fmla="*/ 59 w 311"/>
                  <a:gd name="T45" fmla="*/ 8 h 72"/>
                  <a:gd name="T46" fmla="*/ 59 w 311"/>
                  <a:gd name="T47" fmla="*/ 24 h 72"/>
                  <a:gd name="T48" fmla="*/ 33 w 311"/>
                  <a:gd name="T49" fmla="*/ 24 h 72"/>
                  <a:gd name="T50" fmla="*/ 16 w 311"/>
                  <a:gd name="T51" fmla="*/ 0 h 72"/>
                  <a:gd name="T52" fmla="*/ 16 w 311"/>
                  <a:gd name="T53" fmla="*/ 16 h 72"/>
                  <a:gd name="T54" fmla="*/ 0 w 311"/>
                  <a:gd name="T55" fmla="*/ 24 h 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1"/>
                  <a:gd name="T85" fmla="*/ 0 h 72"/>
                  <a:gd name="T86" fmla="*/ 311 w 311"/>
                  <a:gd name="T87" fmla="*/ 72 h 7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1" h="72">
                    <a:moveTo>
                      <a:pt x="0" y="24"/>
                    </a:moveTo>
                    <a:lnTo>
                      <a:pt x="8" y="56"/>
                    </a:lnTo>
                    <a:lnTo>
                      <a:pt x="33" y="64"/>
                    </a:lnTo>
                    <a:lnTo>
                      <a:pt x="67" y="64"/>
                    </a:lnTo>
                    <a:lnTo>
                      <a:pt x="126" y="56"/>
                    </a:lnTo>
                    <a:lnTo>
                      <a:pt x="143" y="56"/>
                    </a:lnTo>
                    <a:lnTo>
                      <a:pt x="143" y="72"/>
                    </a:lnTo>
                    <a:lnTo>
                      <a:pt x="193" y="72"/>
                    </a:lnTo>
                    <a:lnTo>
                      <a:pt x="219" y="56"/>
                    </a:lnTo>
                    <a:lnTo>
                      <a:pt x="252" y="56"/>
                    </a:lnTo>
                    <a:lnTo>
                      <a:pt x="278" y="40"/>
                    </a:lnTo>
                    <a:lnTo>
                      <a:pt x="311" y="32"/>
                    </a:lnTo>
                    <a:lnTo>
                      <a:pt x="311" y="0"/>
                    </a:lnTo>
                    <a:lnTo>
                      <a:pt x="286" y="16"/>
                    </a:lnTo>
                    <a:lnTo>
                      <a:pt x="269" y="24"/>
                    </a:lnTo>
                    <a:lnTo>
                      <a:pt x="252" y="24"/>
                    </a:lnTo>
                    <a:lnTo>
                      <a:pt x="244" y="8"/>
                    </a:lnTo>
                    <a:lnTo>
                      <a:pt x="219" y="16"/>
                    </a:lnTo>
                    <a:lnTo>
                      <a:pt x="168" y="24"/>
                    </a:lnTo>
                    <a:lnTo>
                      <a:pt x="168" y="8"/>
                    </a:lnTo>
                    <a:lnTo>
                      <a:pt x="84" y="40"/>
                    </a:lnTo>
                    <a:lnTo>
                      <a:pt x="75" y="16"/>
                    </a:lnTo>
                    <a:lnTo>
                      <a:pt x="59" y="8"/>
                    </a:lnTo>
                    <a:lnTo>
                      <a:pt x="59" y="24"/>
                    </a:lnTo>
                    <a:lnTo>
                      <a:pt x="33" y="24"/>
                    </a:lnTo>
                    <a:lnTo>
                      <a:pt x="16" y="0"/>
                    </a:lnTo>
                    <a:lnTo>
                      <a:pt x="16" y="16"/>
                    </a:lnTo>
                    <a:lnTo>
                      <a:pt x="0" y="24"/>
                    </a:lnTo>
                    <a:close/>
                  </a:path>
                </a:pathLst>
              </a:custGeom>
              <a:solidFill>
                <a:srgbClr val="C6C6C6"/>
              </a:solidFill>
              <a:ln w="9525">
                <a:solidFill>
                  <a:schemeClr val="bg1"/>
                </a:solidFill>
                <a:round/>
                <a:headEnd/>
                <a:tailEnd/>
              </a:ln>
            </p:spPr>
            <p:txBody>
              <a:bodyPr/>
              <a:lstStyle/>
              <a:p>
                <a:endParaRPr lang="en-US" sz="1400"/>
              </a:p>
            </p:txBody>
          </p:sp>
          <p:sp>
            <p:nvSpPr>
              <p:cNvPr id="37" name="Freeform 24">
                <a:extLst>
                  <a:ext uri="{FF2B5EF4-FFF2-40B4-BE49-F238E27FC236}">
                    <a16:creationId xmlns:a16="http://schemas.microsoft.com/office/drawing/2014/main" id="{22D8748F-5667-44FE-AADD-108BCD91FAB5}"/>
                  </a:ext>
                </a:extLst>
              </p:cNvPr>
              <p:cNvSpPr>
                <a:spLocks/>
              </p:cNvSpPr>
              <p:nvPr/>
            </p:nvSpPr>
            <p:spPr bwMode="auto">
              <a:xfrm>
                <a:off x="6406049" y="4251144"/>
                <a:ext cx="138869" cy="246119"/>
              </a:xfrm>
              <a:custGeom>
                <a:avLst/>
                <a:gdLst>
                  <a:gd name="T0" fmla="*/ 0 w 168"/>
                  <a:gd name="T1" fmla="*/ 40 h 288"/>
                  <a:gd name="T2" fmla="*/ 33 w 168"/>
                  <a:gd name="T3" fmla="*/ 48 h 288"/>
                  <a:gd name="T4" fmla="*/ 59 w 168"/>
                  <a:gd name="T5" fmla="*/ 40 h 288"/>
                  <a:gd name="T6" fmla="*/ 101 w 168"/>
                  <a:gd name="T7" fmla="*/ 8 h 288"/>
                  <a:gd name="T8" fmla="*/ 109 w 168"/>
                  <a:gd name="T9" fmla="*/ 0 h 288"/>
                  <a:gd name="T10" fmla="*/ 143 w 168"/>
                  <a:gd name="T11" fmla="*/ 16 h 288"/>
                  <a:gd name="T12" fmla="*/ 143 w 168"/>
                  <a:gd name="T13" fmla="*/ 32 h 288"/>
                  <a:gd name="T14" fmla="*/ 168 w 168"/>
                  <a:gd name="T15" fmla="*/ 96 h 288"/>
                  <a:gd name="T16" fmla="*/ 151 w 168"/>
                  <a:gd name="T17" fmla="*/ 120 h 288"/>
                  <a:gd name="T18" fmla="*/ 168 w 168"/>
                  <a:gd name="T19" fmla="*/ 152 h 288"/>
                  <a:gd name="T20" fmla="*/ 143 w 168"/>
                  <a:gd name="T21" fmla="*/ 256 h 288"/>
                  <a:gd name="T22" fmla="*/ 117 w 168"/>
                  <a:gd name="T23" fmla="*/ 248 h 288"/>
                  <a:gd name="T24" fmla="*/ 92 w 168"/>
                  <a:gd name="T25" fmla="*/ 248 h 288"/>
                  <a:gd name="T26" fmla="*/ 84 w 168"/>
                  <a:gd name="T27" fmla="*/ 264 h 288"/>
                  <a:gd name="T28" fmla="*/ 67 w 168"/>
                  <a:gd name="T29" fmla="*/ 280 h 288"/>
                  <a:gd name="T30" fmla="*/ 42 w 168"/>
                  <a:gd name="T31" fmla="*/ 288 h 288"/>
                  <a:gd name="T32" fmla="*/ 25 w 168"/>
                  <a:gd name="T33" fmla="*/ 248 h 288"/>
                  <a:gd name="T34" fmla="*/ 25 w 168"/>
                  <a:gd name="T35" fmla="*/ 200 h 288"/>
                  <a:gd name="T36" fmla="*/ 33 w 168"/>
                  <a:gd name="T37" fmla="*/ 176 h 288"/>
                  <a:gd name="T38" fmla="*/ 25 w 168"/>
                  <a:gd name="T39" fmla="*/ 160 h 288"/>
                  <a:gd name="T40" fmla="*/ 33 w 168"/>
                  <a:gd name="T41" fmla="*/ 136 h 288"/>
                  <a:gd name="T42" fmla="*/ 33 w 168"/>
                  <a:gd name="T43" fmla="*/ 112 h 288"/>
                  <a:gd name="T44" fmla="*/ 25 w 168"/>
                  <a:gd name="T45" fmla="*/ 80 h 288"/>
                  <a:gd name="T46" fmla="*/ 0 w 168"/>
                  <a:gd name="T47" fmla="*/ 72 h 288"/>
                  <a:gd name="T48" fmla="*/ 0 w 168"/>
                  <a:gd name="T49" fmla="*/ 40 h 2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8"/>
                  <a:gd name="T76" fmla="*/ 0 h 288"/>
                  <a:gd name="T77" fmla="*/ 168 w 168"/>
                  <a:gd name="T78" fmla="*/ 288 h 2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8" h="288">
                    <a:moveTo>
                      <a:pt x="0" y="40"/>
                    </a:moveTo>
                    <a:lnTo>
                      <a:pt x="33" y="48"/>
                    </a:lnTo>
                    <a:lnTo>
                      <a:pt x="59" y="40"/>
                    </a:lnTo>
                    <a:lnTo>
                      <a:pt x="101" y="8"/>
                    </a:lnTo>
                    <a:lnTo>
                      <a:pt x="109" y="0"/>
                    </a:lnTo>
                    <a:lnTo>
                      <a:pt x="143" y="16"/>
                    </a:lnTo>
                    <a:lnTo>
                      <a:pt x="143" y="32"/>
                    </a:lnTo>
                    <a:lnTo>
                      <a:pt x="168" y="96"/>
                    </a:lnTo>
                    <a:lnTo>
                      <a:pt x="151" y="120"/>
                    </a:lnTo>
                    <a:lnTo>
                      <a:pt x="168" y="152"/>
                    </a:lnTo>
                    <a:lnTo>
                      <a:pt x="143" y="256"/>
                    </a:lnTo>
                    <a:lnTo>
                      <a:pt x="117" y="248"/>
                    </a:lnTo>
                    <a:lnTo>
                      <a:pt x="92" y="248"/>
                    </a:lnTo>
                    <a:lnTo>
                      <a:pt x="84" y="264"/>
                    </a:lnTo>
                    <a:lnTo>
                      <a:pt x="67" y="280"/>
                    </a:lnTo>
                    <a:lnTo>
                      <a:pt x="42" y="288"/>
                    </a:lnTo>
                    <a:lnTo>
                      <a:pt x="25" y="248"/>
                    </a:lnTo>
                    <a:lnTo>
                      <a:pt x="25" y="200"/>
                    </a:lnTo>
                    <a:lnTo>
                      <a:pt x="33" y="176"/>
                    </a:lnTo>
                    <a:lnTo>
                      <a:pt x="25" y="160"/>
                    </a:lnTo>
                    <a:lnTo>
                      <a:pt x="33" y="136"/>
                    </a:lnTo>
                    <a:lnTo>
                      <a:pt x="33" y="112"/>
                    </a:lnTo>
                    <a:lnTo>
                      <a:pt x="25" y="80"/>
                    </a:lnTo>
                    <a:lnTo>
                      <a:pt x="0" y="72"/>
                    </a:lnTo>
                    <a:lnTo>
                      <a:pt x="0" y="40"/>
                    </a:lnTo>
                    <a:close/>
                  </a:path>
                </a:pathLst>
              </a:custGeom>
              <a:solidFill>
                <a:srgbClr val="C6C6C6"/>
              </a:solidFill>
              <a:ln w="9525">
                <a:solidFill>
                  <a:schemeClr val="bg1"/>
                </a:solidFill>
                <a:round/>
                <a:headEnd/>
                <a:tailEnd/>
              </a:ln>
            </p:spPr>
            <p:txBody>
              <a:bodyPr/>
              <a:lstStyle/>
              <a:p>
                <a:endParaRPr lang="en-US" sz="1400"/>
              </a:p>
            </p:txBody>
          </p:sp>
          <p:sp>
            <p:nvSpPr>
              <p:cNvPr id="38" name="Freeform 25">
                <a:extLst>
                  <a:ext uri="{FF2B5EF4-FFF2-40B4-BE49-F238E27FC236}">
                    <a16:creationId xmlns:a16="http://schemas.microsoft.com/office/drawing/2014/main" id="{139D5733-407D-4C3A-AE73-33391F950844}"/>
                  </a:ext>
                </a:extLst>
              </p:cNvPr>
              <p:cNvSpPr>
                <a:spLocks/>
              </p:cNvSpPr>
              <p:nvPr/>
            </p:nvSpPr>
            <p:spPr bwMode="auto">
              <a:xfrm>
                <a:off x="7812923" y="4669033"/>
                <a:ext cx="257073" cy="60675"/>
              </a:xfrm>
              <a:custGeom>
                <a:avLst/>
                <a:gdLst>
                  <a:gd name="T0" fmla="*/ 0 w 311"/>
                  <a:gd name="T1" fmla="*/ 24 h 72"/>
                  <a:gd name="T2" fmla="*/ 8 w 311"/>
                  <a:gd name="T3" fmla="*/ 36 h 72"/>
                  <a:gd name="T4" fmla="*/ 33 w 311"/>
                  <a:gd name="T5" fmla="*/ 36 h 72"/>
                  <a:gd name="T6" fmla="*/ 67 w 311"/>
                  <a:gd name="T7" fmla="*/ 36 h 72"/>
                  <a:gd name="T8" fmla="*/ 126 w 311"/>
                  <a:gd name="T9" fmla="*/ 36 h 72"/>
                  <a:gd name="T10" fmla="*/ 143 w 311"/>
                  <a:gd name="T11" fmla="*/ 36 h 72"/>
                  <a:gd name="T12" fmla="*/ 143 w 311"/>
                  <a:gd name="T13" fmla="*/ 36 h 72"/>
                  <a:gd name="T14" fmla="*/ 193 w 311"/>
                  <a:gd name="T15" fmla="*/ 36 h 72"/>
                  <a:gd name="T16" fmla="*/ 219 w 311"/>
                  <a:gd name="T17" fmla="*/ 36 h 72"/>
                  <a:gd name="T18" fmla="*/ 252 w 311"/>
                  <a:gd name="T19" fmla="*/ 36 h 72"/>
                  <a:gd name="T20" fmla="*/ 278 w 311"/>
                  <a:gd name="T21" fmla="*/ 36 h 72"/>
                  <a:gd name="T22" fmla="*/ 311 w 311"/>
                  <a:gd name="T23" fmla="*/ 32 h 72"/>
                  <a:gd name="T24" fmla="*/ 311 w 311"/>
                  <a:gd name="T25" fmla="*/ 0 h 72"/>
                  <a:gd name="T26" fmla="*/ 286 w 311"/>
                  <a:gd name="T27" fmla="*/ 16 h 72"/>
                  <a:gd name="T28" fmla="*/ 269 w 311"/>
                  <a:gd name="T29" fmla="*/ 24 h 72"/>
                  <a:gd name="T30" fmla="*/ 252 w 311"/>
                  <a:gd name="T31" fmla="*/ 24 h 72"/>
                  <a:gd name="T32" fmla="*/ 244 w 311"/>
                  <a:gd name="T33" fmla="*/ 8 h 72"/>
                  <a:gd name="T34" fmla="*/ 219 w 311"/>
                  <a:gd name="T35" fmla="*/ 16 h 72"/>
                  <a:gd name="T36" fmla="*/ 168 w 311"/>
                  <a:gd name="T37" fmla="*/ 24 h 72"/>
                  <a:gd name="T38" fmla="*/ 168 w 311"/>
                  <a:gd name="T39" fmla="*/ 8 h 72"/>
                  <a:gd name="T40" fmla="*/ 84 w 311"/>
                  <a:gd name="T41" fmla="*/ 36 h 72"/>
                  <a:gd name="T42" fmla="*/ 75 w 311"/>
                  <a:gd name="T43" fmla="*/ 16 h 72"/>
                  <a:gd name="T44" fmla="*/ 59 w 311"/>
                  <a:gd name="T45" fmla="*/ 8 h 72"/>
                  <a:gd name="T46" fmla="*/ 59 w 311"/>
                  <a:gd name="T47" fmla="*/ 24 h 72"/>
                  <a:gd name="T48" fmla="*/ 33 w 311"/>
                  <a:gd name="T49" fmla="*/ 24 h 72"/>
                  <a:gd name="T50" fmla="*/ 16 w 311"/>
                  <a:gd name="T51" fmla="*/ 0 h 72"/>
                  <a:gd name="T52" fmla="*/ 16 w 311"/>
                  <a:gd name="T53" fmla="*/ 16 h 72"/>
                  <a:gd name="T54" fmla="*/ 0 w 311"/>
                  <a:gd name="T55" fmla="*/ 24 h 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1"/>
                  <a:gd name="T85" fmla="*/ 0 h 72"/>
                  <a:gd name="T86" fmla="*/ 311 w 311"/>
                  <a:gd name="T87" fmla="*/ 72 h 7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1" h="72">
                    <a:moveTo>
                      <a:pt x="0" y="24"/>
                    </a:moveTo>
                    <a:lnTo>
                      <a:pt x="8" y="56"/>
                    </a:lnTo>
                    <a:lnTo>
                      <a:pt x="33" y="64"/>
                    </a:lnTo>
                    <a:lnTo>
                      <a:pt x="67" y="64"/>
                    </a:lnTo>
                    <a:lnTo>
                      <a:pt x="126" y="56"/>
                    </a:lnTo>
                    <a:lnTo>
                      <a:pt x="143" y="56"/>
                    </a:lnTo>
                    <a:lnTo>
                      <a:pt x="143" y="72"/>
                    </a:lnTo>
                    <a:lnTo>
                      <a:pt x="193" y="72"/>
                    </a:lnTo>
                    <a:lnTo>
                      <a:pt x="219" y="56"/>
                    </a:lnTo>
                    <a:lnTo>
                      <a:pt x="252" y="56"/>
                    </a:lnTo>
                    <a:lnTo>
                      <a:pt x="278" y="40"/>
                    </a:lnTo>
                    <a:lnTo>
                      <a:pt x="311" y="32"/>
                    </a:lnTo>
                    <a:lnTo>
                      <a:pt x="311" y="0"/>
                    </a:lnTo>
                    <a:lnTo>
                      <a:pt x="286" y="16"/>
                    </a:lnTo>
                    <a:lnTo>
                      <a:pt x="269" y="24"/>
                    </a:lnTo>
                    <a:lnTo>
                      <a:pt x="252" y="24"/>
                    </a:lnTo>
                    <a:lnTo>
                      <a:pt x="244" y="8"/>
                    </a:lnTo>
                    <a:lnTo>
                      <a:pt x="219" y="16"/>
                    </a:lnTo>
                    <a:lnTo>
                      <a:pt x="168" y="24"/>
                    </a:lnTo>
                    <a:lnTo>
                      <a:pt x="168" y="8"/>
                    </a:lnTo>
                    <a:lnTo>
                      <a:pt x="84" y="40"/>
                    </a:lnTo>
                    <a:lnTo>
                      <a:pt x="75" y="16"/>
                    </a:lnTo>
                    <a:lnTo>
                      <a:pt x="59" y="8"/>
                    </a:lnTo>
                    <a:lnTo>
                      <a:pt x="59" y="24"/>
                    </a:lnTo>
                    <a:lnTo>
                      <a:pt x="33" y="24"/>
                    </a:lnTo>
                    <a:lnTo>
                      <a:pt x="16" y="0"/>
                    </a:lnTo>
                    <a:lnTo>
                      <a:pt x="16" y="16"/>
                    </a:lnTo>
                    <a:lnTo>
                      <a:pt x="0" y="24"/>
                    </a:lnTo>
                    <a:close/>
                  </a:path>
                </a:pathLst>
              </a:custGeom>
              <a:solidFill>
                <a:srgbClr val="C6C6C6"/>
              </a:solidFill>
              <a:ln w="9525">
                <a:solidFill>
                  <a:schemeClr val="bg1"/>
                </a:solidFill>
                <a:round/>
                <a:headEnd/>
                <a:tailEnd/>
              </a:ln>
            </p:spPr>
            <p:txBody>
              <a:bodyPr/>
              <a:lstStyle/>
              <a:p>
                <a:endParaRPr lang="en-US" sz="1400"/>
              </a:p>
            </p:txBody>
          </p:sp>
          <p:sp>
            <p:nvSpPr>
              <p:cNvPr id="39" name="Freeform 26">
                <a:extLst>
                  <a:ext uri="{FF2B5EF4-FFF2-40B4-BE49-F238E27FC236}">
                    <a16:creationId xmlns:a16="http://schemas.microsoft.com/office/drawing/2014/main" id="{D04ECA9A-181F-47DF-BE96-2854CCAD4EE8}"/>
                  </a:ext>
                </a:extLst>
              </p:cNvPr>
              <p:cNvSpPr>
                <a:spLocks/>
              </p:cNvSpPr>
              <p:nvPr/>
            </p:nvSpPr>
            <p:spPr bwMode="auto">
              <a:xfrm>
                <a:off x="6406049" y="4251144"/>
                <a:ext cx="138869" cy="246119"/>
              </a:xfrm>
              <a:custGeom>
                <a:avLst/>
                <a:gdLst>
                  <a:gd name="T0" fmla="*/ 0 w 168"/>
                  <a:gd name="T1" fmla="*/ 40 h 288"/>
                  <a:gd name="T2" fmla="*/ 33 w 168"/>
                  <a:gd name="T3" fmla="*/ 48 h 288"/>
                  <a:gd name="T4" fmla="*/ 59 w 168"/>
                  <a:gd name="T5" fmla="*/ 40 h 288"/>
                  <a:gd name="T6" fmla="*/ 101 w 168"/>
                  <a:gd name="T7" fmla="*/ 8 h 288"/>
                  <a:gd name="T8" fmla="*/ 109 w 168"/>
                  <a:gd name="T9" fmla="*/ 0 h 288"/>
                  <a:gd name="T10" fmla="*/ 143 w 168"/>
                  <a:gd name="T11" fmla="*/ 16 h 288"/>
                  <a:gd name="T12" fmla="*/ 143 w 168"/>
                  <a:gd name="T13" fmla="*/ 32 h 288"/>
                  <a:gd name="T14" fmla="*/ 168 w 168"/>
                  <a:gd name="T15" fmla="*/ 96 h 288"/>
                  <a:gd name="T16" fmla="*/ 151 w 168"/>
                  <a:gd name="T17" fmla="*/ 120 h 288"/>
                  <a:gd name="T18" fmla="*/ 168 w 168"/>
                  <a:gd name="T19" fmla="*/ 152 h 288"/>
                  <a:gd name="T20" fmla="*/ 143 w 168"/>
                  <a:gd name="T21" fmla="*/ 256 h 288"/>
                  <a:gd name="T22" fmla="*/ 117 w 168"/>
                  <a:gd name="T23" fmla="*/ 248 h 288"/>
                  <a:gd name="T24" fmla="*/ 92 w 168"/>
                  <a:gd name="T25" fmla="*/ 248 h 288"/>
                  <a:gd name="T26" fmla="*/ 84 w 168"/>
                  <a:gd name="T27" fmla="*/ 264 h 288"/>
                  <a:gd name="T28" fmla="*/ 67 w 168"/>
                  <a:gd name="T29" fmla="*/ 280 h 288"/>
                  <a:gd name="T30" fmla="*/ 42 w 168"/>
                  <a:gd name="T31" fmla="*/ 288 h 288"/>
                  <a:gd name="T32" fmla="*/ 25 w 168"/>
                  <a:gd name="T33" fmla="*/ 248 h 288"/>
                  <a:gd name="T34" fmla="*/ 25 w 168"/>
                  <a:gd name="T35" fmla="*/ 200 h 288"/>
                  <a:gd name="T36" fmla="*/ 33 w 168"/>
                  <a:gd name="T37" fmla="*/ 176 h 288"/>
                  <a:gd name="T38" fmla="*/ 25 w 168"/>
                  <a:gd name="T39" fmla="*/ 160 h 288"/>
                  <a:gd name="T40" fmla="*/ 33 w 168"/>
                  <a:gd name="T41" fmla="*/ 136 h 288"/>
                  <a:gd name="T42" fmla="*/ 33 w 168"/>
                  <a:gd name="T43" fmla="*/ 112 h 288"/>
                  <a:gd name="T44" fmla="*/ 25 w 168"/>
                  <a:gd name="T45" fmla="*/ 80 h 288"/>
                  <a:gd name="T46" fmla="*/ 0 w 168"/>
                  <a:gd name="T47" fmla="*/ 72 h 288"/>
                  <a:gd name="T48" fmla="*/ 0 w 168"/>
                  <a:gd name="T49" fmla="*/ 40 h 2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8"/>
                  <a:gd name="T76" fmla="*/ 0 h 288"/>
                  <a:gd name="T77" fmla="*/ 168 w 168"/>
                  <a:gd name="T78" fmla="*/ 288 h 28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8" h="288">
                    <a:moveTo>
                      <a:pt x="0" y="40"/>
                    </a:moveTo>
                    <a:lnTo>
                      <a:pt x="33" y="48"/>
                    </a:lnTo>
                    <a:lnTo>
                      <a:pt x="59" y="40"/>
                    </a:lnTo>
                    <a:lnTo>
                      <a:pt x="101" y="8"/>
                    </a:lnTo>
                    <a:lnTo>
                      <a:pt x="109" y="0"/>
                    </a:lnTo>
                    <a:lnTo>
                      <a:pt x="143" y="16"/>
                    </a:lnTo>
                    <a:lnTo>
                      <a:pt x="143" y="32"/>
                    </a:lnTo>
                    <a:lnTo>
                      <a:pt x="168" y="96"/>
                    </a:lnTo>
                    <a:lnTo>
                      <a:pt x="151" y="120"/>
                    </a:lnTo>
                    <a:lnTo>
                      <a:pt x="168" y="152"/>
                    </a:lnTo>
                    <a:lnTo>
                      <a:pt x="143" y="256"/>
                    </a:lnTo>
                    <a:lnTo>
                      <a:pt x="117" y="248"/>
                    </a:lnTo>
                    <a:lnTo>
                      <a:pt x="92" y="248"/>
                    </a:lnTo>
                    <a:lnTo>
                      <a:pt x="84" y="264"/>
                    </a:lnTo>
                    <a:lnTo>
                      <a:pt x="67" y="280"/>
                    </a:lnTo>
                    <a:lnTo>
                      <a:pt x="42" y="288"/>
                    </a:lnTo>
                    <a:lnTo>
                      <a:pt x="25" y="248"/>
                    </a:lnTo>
                    <a:lnTo>
                      <a:pt x="25" y="200"/>
                    </a:lnTo>
                    <a:lnTo>
                      <a:pt x="33" y="176"/>
                    </a:lnTo>
                    <a:lnTo>
                      <a:pt x="25" y="160"/>
                    </a:lnTo>
                    <a:lnTo>
                      <a:pt x="33" y="136"/>
                    </a:lnTo>
                    <a:lnTo>
                      <a:pt x="33" y="112"/>
                    </a:lnTo>
                    <a:lnTo>
                      <a:pt x="25" y="80"/>
                    </a:lnTo>
                    <a:lnTo>
                      <a:pt x="0" y="72"/>
                    </a:lnTo>
                    <a:lnTo>
                      <a:pt x="0" y="40"/>
                    </a:lnTo>
                    <a:close/>
                  </a:path>
                </a:pathLst>
              </a:custGeom>
              <a:solidFill>
                <a:srgbClr val="00A6F7"/>
              </a:solidFill>
              <a:ln w="12700">
                <a:solidFill>
                  <a:schemeClr val="bg1"/>
                </a:solidFill>
                <a:prstDash val="solid"/>
                <a:round/>
                <a:headEnd/>
                <a:tailEnd/>
              </a:ln>
            </p:spPr>
            <p:txBody>
              <a:bodyPr/>
              <a:lstStyle/>
              <a:p>
                <a:endParaRPr lang="en-US" sz="1400"/>
              </a:p>
            </p:txBody>
          </p:sp>
          <p:sp>
            <p:nvSpPr>
              <p:cNvPr id="40" name="Freeform 27">
                <a:extLst>
                  <a:ext uri="{FF2B5EF4-FFF2-40B4-BE49-F238E27FC236}">
                    <a16:creationId xmlns:a16="http://schemas.microsoft.com/office/drawing/2014/main" id="{BEF25E2C-A5EE-4E89-B55C-E7699FCE28CC}"/>
                  </a:ext>
                </a:extLst>
              </p:cNvPr>
              <p:cNvSpPr>
                <a:spLocks/>
              </p:cNvSpPr>
              <p:nvPr/>
            </p:nvSpPr>
            <p:spPr bwMode="auto">
              <a:xfrm>
                <a:off x="6440766" y="4066554"/>
                <a:ext cx="84313" cy="164079"/>
              </a:xfrm>
              <a:custGeom>
                <a:avLst/>
                <a:gdLst>
                  <a:gd name="T0" fmla="*/ 75 w 101"/>
                  <a:gd name="T1" fmla="*/ 32 h 192"/>
                  <a:gd name="T2" fmla="*/ 75 w 101"/>
                  <a:gd name="T3" fmla="*/ 0 h 192"/>
                  <a:gd name="T4" fmla="*/ 92 w 101"/>
                  <a:gd name="T5" fmla="*/ 0 h 192"/>
                  <a:gd name="T6" fmla="*/ 92 w 101"/>
                  <a:gd name="T7" fmla="*/ 40 h 192"/>
                  <a:gd name="T8" fmla="*/ 101 w 101"/>
                  <a:gd name="T9" fmla="*/ 56 h 192"/>
                  <a:gd name="T10" fmla="*/ 101 w 101"/>
                  <a:gd name="T11" fmla="*/ 104 h 192"/>
                  <a:gd name="T12" fmla="*/ 92 w 101"/>
                  <a:gd name="T13" fmla="*/ 120 h 192"/>
                  <a:gd name="T14" fmla="*/ 92 w 101"/>
                  <a:gd name="T15" fmla="*/ 152 h 192"/>
                  <a:gd name="T16" fmla="*/ 67 w 101"/>
                  <a:gd name="T17" fmla="*/ 192 h 192"/>
                  <a:gd name="T18" fmla="*/ 50 w 101"/>
                  <a:gd name="T19" fmla="*/ 192 h 192"/>
                  <a:gd name="T20" fmla="*/ 25 w 101"/>
                  <a:gd name="T21" fmla="*/ 176 h 192"/>
                  <a:gd name="T22" fmla="*/ 33 w 101"/>
                  <a:gd name="T23" fmla="*/ 160 h 192"/>
                  <a:gd name="T24" fmla="*/ 17 w 101"/>
                  <a:gd name="T25" fmla="*/ 152 h 192"/>
                  <a:gd name="T26" fmla="*/ 33 w 101"/>
                  <a:gd name="T27" fmla="*/ 136 h 192"/>
                  <a:gd name="T28" fmla="*/ 8 w 101"/>
                  <a:gd name="T29" fmla="*/ 128 h 192"/>
                  <a:gd name="T30" fmla="*/ 25 w 101"/>
                  <a:gd name="T31" fmla="*/ 112 h 192"/>
                  <a:gd name="T32" fmla="*/ 8 w 101"/>
                  <a:gd name="T33" fmla="*/ 96 h 192"/>
                  <a:gd name="T34" fmla="*/ 0 w 101"/>
                  <a:gd name="T35" fmla="*/ 72 h 192"/>
                  <a:gd name="T36" fmla="*/ 17 w 101"/>
                  <a:gd name="T37" fmla="*/ 64 h 192"/>
                  <a:gd name="T38" fmla="*/ 17 w 101"/>
                  <a:gd name="T39" fmla="*/ 48 h 192"/>
                  <a:gd name="T40" fmla="*/ 42 w 101"/>
                  <a:gd name="T41" fmla="*/ 40 h 192"/>
                  <a:gd name="T42" fmla="*/ 75 w 101"/>
                  <a:gd name="T43" fmla="*/ 32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1"/>
                  <a:gd name="T67" fmla="*/ 0 h 192"/>
                  <a:gd name="T68" fmla="*/ 101 w 101"/>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1" h="192">
                    <a:moveTo>
                      <a:pt x="75" y="32"/>
                    </a:moveTo>
                    <a:lnTo>
                      <a:pt x="75" y="0"/>
                    </a:lnTo>
                    <a:lnTo>
                      <a:pt x="92" y="0"/>
                    </a:lnTo>
                    <a:lnTo>
                      <a:pt x="92" y="40"/>
                    </a:lnTo>
                    <a:lnTo>
                      <a:pt x="101" y="56"/>
                    </a:lnTo>
                    <a:lnTo>
                      <a:pt x="101" y="104"/>
                    </a:lnTo>
                    <a:lnTo>
                      <a:pt x="92" y="120"/>
                    </a:lnTo>
                    <a:lnTo>
                      <a:pt x="92" y="152"/>
                    </a:lnTo>
                    <a:lnTo>
                      <a:pt x="67" y="192"/>
                    </a:lnTo>
                    <a:lnTo>
                      <a:pt x="50" y="192"/>
                    </a:lnTo>
                    <a:lnTo>
                      <a:pt x="25" y="176"/>
                    </a:lnTo>
                    <a:lnTo>
                      <a:pt x="33" y="160"/>
                    </a:lnTo>
                    <a:lnTo>
                      <a:pt x="17" y="152"/>
                    </a:lnTo>
                    <a:lnTo>
                      <a:pt x="33" y="136"/>
                    </a:lnTo>
                    <a:lnTo>
                      <a:pt x="8" y="128"/>
                    </a:lnTo>
                    <a:lnTo>
                      <a:pt x="25" y="112"/>
                    </a:lnTo>
                    <a:lnTo>
                      <a:pt x="8" y="96"/>
                    </a:lnTo>
                    <a:lnTo>
                      <a:pt x="0" y="72"/>
                    </a:lnTo>
                    <a:lnTo>
                      <a:pt x="17" y="64"/>
                    </a:lnTo>
                    <a:lnTo>
                      <a:pt x="17" y="48"/>
                    </a:lnTo>
                    <a:lnTo>
                      <a:pt x="42" y="40"/>
                    </a:lnTo>
                    <a:lnTo>
                      <a:pt x="75" y="32"/>
                    </a:lnTo>
                    <a:close/>
                  </a:path>
                </a:pathLst>
              </a:custGeom>
              <a:solidFill>
                <a:srgbClr val="C6C6C6"/>
              </a:solidFill>
              <a:ln w="9525">
                <a:solidFill>
                  <a:schemeClr val="bg1"/>
                </a:solidFill>
                <a:round/>
                <a:headEnd/>
                <a:tailEnd/>
              </a:ln>
            </p:spPr>
            <p:txBody>
              <a:bodyPr/>
              <a:lstStyle/>
              <a:p>
                <a:pPr algn="ctr">
                  <a:defRPr/>
                </a:pPr>
                <a:endParaRPr lang="en-GB" sz="1100">
                  <a:solidFill>
                    <a:srgbClr val="000000"/>
                  </a:solidFill>
                  <a:latin typeface="+mn-lt"/>
                </a:endParaRPr>
              </a:p>
            </p:txBody>
          </p:sp>
          <p:sp>
            <p:nvSpPr>
              <p:cNvPr id="41" name="Freeform 28">
                <a:extLst>
                  <a:ext uri="{FF2B5EF4-FFF2-40B4-BE49-F238E27FC236}">
                    <a16:creationId xmlns:a16="http://schemas.microsoft.com/office/drawing/2014/main" id="{A7ED0733-1CE8-4088-9AE8-8AAD62890E02}"/>
                  </a:ext>
                </a:extLst>
              </p:cNvPr>
              <p:cNvSpPr>
                <a:spLocks/>
              </p:cNvSpPr>
              <p:nvPr/>
            </p:nvSpPr>
            <p:spPr bwMode="auto">
              <a:xfrm>
                <a:off x="6440766" y="4066554"/>
                <a:ext cx="83487" cy="164079"/>
              </a:xfrm>
              <a:custGeom>
                <a:avLst/>
                <a:gdLst>
                  <a:gd name="T0" fmla="*/ 75 w 101"/>
                  <a:gd name="T1" fmla="*/ 32 h 192"/>
                  <a:gd name="T2" fmla="*/ 75 w 101"/>
                  <a:gd name="T3" fmla="*/ 0 h 192"/>
                  <a:gd name="T4" fmla="*/ 92 w 101"/>
                  <a:gd name="T5" fmla="*/ 0 h 192"/>
                  <a:gd name="T6" fmla="*/ 92 w 101"/>
                  <a:gd name="T7" fmla="*/ 40 h 192"/>
                  <a:gd name="T8" fmla="*/ 101 w 101"/>
                  <a:gd name="T9" fmla="*/ 56 h 192"/>
                  <a:gd name="T10" fmla="*/ 101 w 101"/>
                  <a:gd name="T11" fmla="*/ 104 h 192"/>
                  <a:gd name="T12" fmla="*/ 92 w 101"/>
                  <a:gd name="T13" fmla="*/ 120 h 192"/>
                  <a:gd name="T14" fmla="*/ 92 w 101"/>
                  <a:gd name="T15" fmla="*/ 152 h 192"/>
                  <a:gd name="T16" fmla="*/ 67 w 101"/>
                  <a:gd name="T17" fmla="*/ 192 h 192"/>
                  <a:gd name="T18" fmla="*/ 50 w 101"/>
                  <a:gd name="T19" fmla="*/ 192 h 192"/>
                  <a:gd name="T20" fmla="*/ 25 w 101"/>
                  <a:gd name="T21" fmla="*/ 176 h 192"/>
                  <a:gd name="T22" fmla="*/ 33 w 101"/>
                  <a:gd name="T23" fmla="*/ 160 h 192"/>
                  <a:gd name="T24" fmla="*/ 17 w 101"/>
                  <a:gd name="T25" fmla="*/ 152 h 192"/>
                  <a:gd name="T26" fmla="*/ 33 w 101"/>
                  <a:gd name="T27" fmla="*/ 136 h 192"/>
                  <a:gd name="T28" fmla="*/ 8 w 101"/>
                  <a:gd name="T29" fmla="*/ 128 h 192"/>
                  <a:gd name="T30" fmla="*/ 25 w 101"/>
                  <a:gd name="T31" fmla="*/ 112 h 192"/>
                  <a:gd name="T32" fmla="*/ 8 w 101"/>
                  <a:gd name="T33" fmla="*/ 96 h 192"/>
                  <a:gd name="T34" fmla="*/ 0 w 101"/>
                  <a:gd name="T35" fmla="*/ 72 h 192"/>
                  <a:gd name="T36" fmla="*/ 17 w 101"/>
                  <a:gd name="T37" fmla="*/ 64 h 192"/>
                  <a:gd name="T38" fmla="*/ 17 w 101"/>
                  <a:gd name="T39" fmla="*/ 48 h 192"/>
                  <a:gd name="T40" fmla="*/ 42 w 101"/>
                  <a:gd name="T41" fmla="*/ 40 h 192"/>
                  <a:gd name="T42" fmla="*/ 75 w 101"/>
                  <a:gd name="T43" fmla="*/ 32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01"/>
                  <a:gd name="T67" fmla="*/ 0 h 192"/>
                  <a:gd name="T68" fmla="*/ 101 w 101"/>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01" h="192">
                    <a:moveTo>
                      <a:pt x="75" y="32"/>
                    </a:moveTo>
                    <a:lnTo>
                      <a:pt x="75" y="0"/>
                    </a:lnTo>
                    <a:lnTo>
                      <a:pt x="92" y="0"/>
                    </a:lnTo>
                    <a:lnTo>
                      <a:pt x="92" y="40"/>
                    </a:lnTo>
                    <a:lnTo>
                      <a:pt x="101" y="56"/>
                    </a:lnTo>
                    <a:lnTo>
                      <a:pt x="101" y="104"/>
                    </a:lnTo>
                    <a:lnTo>
                      <a:pt x="92" y="120"/>
                    </a:lnTo>
                    <a:lnTo>
                      <a:pt x="92" y="152"/>
                    </a:lnTo>
                    <a:lnTo>
                      <a:pt x="67" y="192"/>
                    </a:lnTo>
                    <a:lnTo>
                      <a:pt x="50" y="192"/>
                    </a:lnTo>
                    <a:lnTo>
                      <a:pt x="25" y="176"/>
                    </a:lnTo>
                    <a:lnTo>
                      <a:pt x="33" y="160"/>
                    </a:lnTo>
                    <a:lnTo>
                      <a:pt x="17" y="152"/>
                    </a:lnTo>
                    <a:lnTo>
                      <a:pt x="33" y="136"/>
                    </a:lnTo>
                    <a:lnTo>
                      <a:pt x="8" y="128"/>
                    </a:lnTo>
                    <a:lnTo>
                      <a:pt x="25" y="112"/>
                    </a:lnTo>
                    <a:lnTo>
                      <a:pt x="8" y="96"/>
                    </a:lnTo>
                    <a:lnTo>
                      <a:pt x="0" y="72"/>
                    </a:lnTo>
                    <a:lnTo>
                      <a:pt x="17" y="64"/>
                    </a:lnTo>
                    <a:lnTo>
                      <a:pt x="17" y="48"/>
                    </a:lnTo>
                    <a:lnTo>
                      <a:pt x="42" y="40"/>
                    </a:lnTo>
                    <a:lnTo>
                      <a:pt x="75" y="32"/>
                    </a:lnTo>
                    <a:close/>
                  </a:path>
                </a:pathLst>
              </a:custGeom>
              <a:solidFill>
                <a:srgbClr val="00A6F7"/>
              </a:solidFill>
              <a:ln w="12700">
                <a:solidFill>
                  <a:schemeClr val="bg1"/>
                </a:solidFill>
                <a:prstDash val="solid"/>
                <a:round/>
                <a:headEnd/>
                <a:tailEnd/>
              </a:ln>
            </p:spPr>
            <p:txBody>
              <a:bodyPr/>
              <a:lstStyle/>
              <a:p>
                <a:endParaRPr lang="en-US" sz="1400"/>
              </a:p>
            </p:txBody>
          </p:sp>
          <p:sp>
            <p:nvSpPr>
              <p:cNvPr id="42" name="Freeform 31">
                <a:extLst>
                  <a:ext uri="{FF2B5EF4-FFF2-40B4-BE49-F238E27FC236}">
                    <a16:creationId xmlns:a16="http://schemas.microsoft.com/office/drawing/2014/main" id="{CE2A53FB-0BA4-4DFB-A1F8-1EFB2548049B}"/>
                  </a:ext>
                </a:extLst>
              </p:cNvPr>
              <p:cNvSpPr>
                <a:spLocks/>
              </p:cNvSpPr>
              <p:nvPr/>
            </p:nvSpPr>
            <p:spPr bwMode="auto">
              <a:xfrm>
                <a:off x="6301071" y="3649520"/>
                <a:ext cx="975388" cy="922946"/>
              </a:xfrm>
              <a:custGeom>
                <a:avLst/>
                <a:gdLst>
                  <a:gd name="T0" fmla="*/ 1121 w 1180"/>
                  <a:gd name="T1" fmla="*/ 728 h 1080"/>
                  <a:gd name="T2" fmla="*/ 1003 w 1180"/>
                  <a:gd name="T3" fmla="*/ 672 h 1080"/>
                  <a:gd name="T4" fmla="*/ 935 w 1180"/>
                  <a:gd name="T5" fmla="*/ 616 h 1080"/>
                  <a:gd name="T6" fmla="*/ 902 w 1180"/>
                  <a:gd name="T7" fmla="*/ 584 h 1080"/>
                  <a:gd name="T8" fmla="*/ 817 w 1180"/>
                  <a:gd name="T9" fmla="*/ 592 h 1080"/>
                  <a:gd name="T10" fmla="*/ 733 w 1180"/>
                  <a:gd name="T11" fmla="*/ 528 h 1080"/>
                  <a:gd name="T12" fmla="*/ 683 w 1180"/>
                  <a:gd name="T13" fmla="*/ 448 h 1080"/>
                  <a:gd name="T14" fmla="*/ 556 w 1180"/>
                  <a:gd name="T15" fmla="*/ 344 h 1080"/>
                  <a:gd name="T16" fmla="*/ 523 w 1180"/>
                  <a:gd name="T17" fmla="*/ 280 h 1080"/>
                  <a:gd name="T18" fmla="*/ 548 w 1180"/>
                  <a:gd name="T19" fmla="*/ 240 h 1080"/>
                  <a:gd name="T20" fmla="*/ 531 w 1180"/>
                  <a:gd name="T21" fmla="*/ 216 h 1080"/>
                  <a:gd name="T22" fmla="*/ 556 w 1180"/>
                  <a:gd name="T23" fmla="*/ 184 h 1080"/>
                  <a:gd name="T24" fmla="*/ 649 w 1180"/>
                  <a:gd name="T25" fmla="*/ 144 h 1080"/>
                  <a:gd name="T26" fmla="*/ 649 w 1180"/>
                  <a:gd name="T27" fmla="*/ 56 h 1080"/>
                  <a:gd name="T28" fmla="*/ 514 w 1180"/>
                  <a:gd name="T29" fmla="*/ 0 h 1080"/>
                  <a:gd name="T30" fmla="*/ 405 w 1180"/>
                  <a:gd name="T31" fmla="*/ 40 h 1080"/>
                  <a:gd name="T32" fmla="*/ 354 w 1180"/>
                  <a:gd name="T33" fmla="*/ 64 h 1080"/>
                  <a:gd name="T34" fmla="*/ 295 w 1180"/>
                  <a:gd name="T35" fmla="*/ 80 h 1080"/>
                  <a:gd name="T36" fmla="*/ 228 w 1180"/>
                  <a:gd name="T37" fmla="*/ 152 h 1080"/>
                  <a:gd name="T38" fmla="*/ 118 w 1180"/>
                  <a:gd name="T39" fmla="*/ 136 h 1080"/>
                  <a:gd name="T40" fmla="*/ 42 w 1180"/>
                  <a:gd name="T41" fmla="*/ 208 h 1080"/>
                  <a:gd name="T42" fmla="*/ 25 w 1180"/>
                  <a:gd name="T43" fmla="*/ 272 h 1080"/>
                  <a:gd name="T44" fmla="*/ 93 w 1180"/>
                  <a:gd name="T45" fmla="*/ 352 h 1080"/>
                  <a:gd name="T46" fmla="*/ 93 w 1180"/>
                  <a:gd name="T47" fmla="*/ 392 h 1080"/>
                  <a:gd name="T48" fmla="*/ 160 w 1180"/>
                  <a:gd name="T49" fmla="*/ 344 h 1080"/>
                  <a:gd name="T50" fmla="*/ 202 w 1180"/>
                  <a:gd name="T51" fmla="*/ 320 h 1080"/>
                  <a:gd name="T52" fmla="*/ 261 w 1180"/>
                  <a:gd name="T53" fmla="*/ 352 h 1080"/>
                  <a:gd name="T54" fmla="*/ 312 w 1180"/>
                  <a:gd name="T55" fmla="*/ 368 h 1080"/>
                  <a:gd name="T56" fmla="*/ 337 w 1180"/>
                  <a:gd name="T57" fmla="*/ 424 h 1080"/>
                  <a:gd name="T58" fmla="*/ 371 w 1180"/>
                  <a:gd name="T59" fmla="*/ 496 h 1080"/>
                  <a:gd name="T60" fmla="*/ 430 w 1180"/>
                  <a:gd name="T61" fmla="*/ 552 h 1080"/>
                  <a:gd name="T62" fmla="*/ 497 w 1180"/>
                  <a:gd name="T63" fmla="*/ 592 h 1080"/>
                  <a:gd name="T64" fmla="*/ 607 w 1180"/>
                  <a:gd name="T65" fmla="*/ 680 h 1080"/>
                  <a:gd name="T66" fmla="*/ 649 w 1180"/>
                  <a:gd name="T67" fmla="*/ 688 h 1080"/>
                  <a:gd name="T68" fmla="*/ 742 w 1180"/>
                  <a:gd name="T69" fmla="*/ 744 h 1080"/>
                  <a:gd name="T70" fmla="*/ 775 w 1180"/>
                  <a:gd name="T71" fmla="*/ 752 h 1080"/>
                  <a:gd name="T72" fmla="*/ 809 w 1180"/>
                  <a:gd name="T73" fmla="*/ 768 h 1080"/>
                  <a:gd name="T74" fmla="*/ 851 w 1180"/>
                  <a:gd name="T75" fmla="*/ 824 h 1080"/>
                  <a:gd name="T76" fmla="*/ 927 w 1180"/>
                  <a:gd name="T77" fmla="*/ 856 h 1080"/>
                  <a:gd name="T78" fmla="*/ 978 w 1180"/>
                  <a:gd name="T79" fmla="*/ 984 h 1080"/>
                  <a:gd name="T80" fmla="*/ 935 w 1180"/>
                  <a:gd name="T81" fmla="*/ 1000 h 1080"/>
                  <a:gd name="T82" fmla="*/ 927 w 1180"/>
                  <a:gd name="T83" fmla="*/ 1040 h 1080"/>
                  <a:gd name="T84" fmla="*/ 935 w 1180"/>
                  <a:gd name="T85" fmla="*/ 1072 h 1080"/>
                  <a:gd name="T86" fmla="*/ 978 w 1180"/>
                  <a:gd name="T87" fmla="*/ 1072 h 1080"/>
                  <a:gd name="T88" fmla="*/ 1011 w 1180"/>
                  <a:gd name="T89" fmla="*/ 1000 h 1080"/>
                  <a:gd name="T90" fmla="*/ 1070 w 1180"/>
                  <a:gd name="T91" fmla="*/ 952 h 1080"/>
                  <a:gd name="T92" fmla="*/ 1053 w 1180"/>
                  <a:gd name="T93" fmla="*/ 888 h 1080"/>
                  <a:gd name="T94" fmla="*/ 1003 w 1180"/>
                  <a:gd name="T95" fmla="*/ 864 h 1080"/>
                  <a:gd name="T96" fmla="*/ 1011 w 1180"/>
                  <a:gd name="T97" fmla="*/ 800 h 1080"/>
                  <a:gd name="T98" fmla="*/ 1045 w 1180"/>
                  <a:gd name="T99" fmla="*/ 768 h 1080"/>
                  <a:gd name="T100" fmla="*/ 1146 w 1180"/>
                  <a:gd name="T101" fmla="*/ 792 h 1080"/>
                  <a:gd name="T102" fmla="*/ 1180 w 1180"/>
                  <a:gd name="T103" fmla="*/ 784 h 10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80"/>
                  <a:gd name="T157" fmla="*/ 0 h 1080"/>
                  <a:gd name="T158" fmla="*/ 1180 w 1180"/>
                  <a:gd name="T159" fmla="*/ 1080 h 108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80" h="1080">
                    <a:moveTo>
                      <a:pt x="1155" y="752"/>
                    </a:moveTo>
                    <a:lnTo>
                      <a:pt x="1121" y="728"/>
                    </a:lnTo>
                    <a:lnTo>
                      <a:pt x="1087" y="712"/>
                    </a:lnTo>
                    <a:lnTo>
                      <a:pt x="1003" y="672"/>
                    </a:lnTo>
                    <a:lnTo>
                      <a:pt x="919" y="632"/>
                    </a:lnTo>
                    <a:lnTo>
                      <a:pt x="935" y="616"/>
                    </a:lnTo>
                    <a:lnTo>
                      <a:pt x="927" y="600"/>
                    </a:lnTo>
                    <a:lnTo>
                      <a:pt x="902" y="584"/>
                    </a:lnTo>
                    <a:lnTo>
                      <a:pt x="868" y="592"/>
                    </a:lnTo>
                    <a:lnTo>
                      <a:pt x="817" y="592"/>
                    </a:lnTo>
                    <a:lnTo>
                      <a:pt x="775" y="568"/>
                    </a:lnTo>
                    <a:lnTo>
                      <a:pt x="733" y="528"/>
                    </a:lnTo>
                    <a:lnTo>
                      <a:pt x="708" y="488"/>
                    </a:lnTo>
                    <a:lnTo>
                      <a:pt x="683" y="448"/>
                    </a:lnTo>
                    <a:lnTo>
                      <a:pt x="641" y="408"/>
                    </a:lnTo>
                    <a:lnTo>
                      <a:pt x="556" y="344"/>
                    </a:lnTo>
                    <a:lnTo>
                      <a:pt x="523" y="296"/>
                    </a:lnTo>
                    <a:lnTo>
                      <a:pt x="523" y="280"/>
                    </a:lnTo>
                    <a:lnTo>
                      <a:pt x="539" y="256"/>
                    </a:lnTo>
                    <a:lnTo>
                      <a:pt x="548" y="240"/>
                    </a:lnTo>
                    <a:lnTo>
                      <a:pt x="539" y="224"/>
                    </a:lnTo>
                    <a:lnTo>
                      <a:pt x="531" y="216"/>
                    </a:lnTo>
                    <a:lnTo>
                      <a:pt x="531" y="200"/>
                    </a:lnTo>
                    <a:lnTo>
                      <a:pt x="556" y="184"/>
                    </a:lnTo>
                    <a:lnTo>
                      <a:pt x="641" y="152"/>
                    </a:lnTo>
                    <a:lnTo>
                      <a:pt x="649" y="144"/>
                    </a:lnTo>
                    <a:lnTo>
                      <a:pt x="641" y="88"/>
                    </a:lnTo>
                    <a:lnTo>
                      <a:pt x="649" y="56"/>
                    </a:lnTo>
                    <a:lnTo>
                      <a:pt x="531" y="24"/>
                    </a:lnTo>
                    <a:lnTo>
                      <a:pt x="514" y="0"/>
                    </a:lnTo>
                    <a:lnTo>
                      <a:pt x="438" y="8"/>
                    </a:lnTo>
                    <a:lnTo>
                      <a:pt x="405" y="40"/>
                    </a:lnTo>
                    <a:lnTo>
                      <a:pt x="371" y="32"/>
                    </a:lnTo>
                    <a:lnTo>
                      <a:pt x="354" y="64"/>
                    </a:lnTo>
                    <a:lnTo>
                      <a:pt x="320" y="64"/>
                    </a:lnTo>
                    <a:lnTo>
                      <a:pt x="295" y="80"/>
                    </a:lnTo>
                    <a:lnTo>
                      <a:pt x="253" y="72"/>
                    </a:lnTo>
                    <a:lnTo>
                      <a:pt x="228" y="152"/>
                    </a:lnTo>
                    <a:lnTo>
                      <a:pt x="160" y="72"/>
                    </a:lnTo>
                    <a:lnTo>
                      <a:pt x="118" y="136"/>
                    </a:lnTo>
                    <a:lnTo>
                      <a:pt x="25" y="144"/>
                    </a:lnTo>
                    <a:lnTo>
                      <a:pt x="42" y="208"/>
                    </a:lnTo>
                    <a:lnTo>
                      <a:pt x="0" y="232"/>
                    </a:lnTo>
                    <a:lnTo>
                      <a:pt x="25" y="272"/>
                    </a:lnTo>
                    <a:lnTo>
                      <a:pt x="17" y="320"/>
                    </a:lnTo>
                    <a:lnTo>
                      <a:pt x="93" y="352"/>
                    </a:lnTo>
                    <a:lnTo>
                      <a:pt x="76" y="392"/>
                    </a:lnTo>
                    <a:lnTo>
                      <a:pt x="93" y="392"/>
                    </a:lnTo>
                    <a:lnTo>
                      <a:pt x="135" y="376"/>
                    </a:lnTo>
                    <a:lnTo>
                      <a:pt x="160" y="344"/>
                    </a:lnTo>
                    <a:lnTo>
                      <a:pt x="177" y="328"/>
                    </a:lnTo>
                    <a:lnTo>
                      <a:pt x="202" y="320"/>
                    </a:lnTo>
                    <a:lnTo>
                      <a:pt x="244" y="336"/>
                    </a:lnTo>
                    <a:lnTo>
                      <a:pt x="261" y="352"/>
                    </a:lnTo>
                    <a:lnTo>
                      <a:pt x="278" y="368"/>
                    </a:lnTo>
                    <a:lnTo>
                      <a:pt x="312" y="368"/>
                    </a:lnTo>
                    <a:lnTo>
                      <a:pt x="329" y="384"/>
                    </a:lnTo>
                    <a:lnTo>
                      <a:pt x="337" y="424"/>
                    </a:lnTo>
                    <a:lnTo>
                      <a:pt x="362" y="472"/>
                    </a:lnTo>
                    <a:lnTo>
                      <a:pt x="371" y="496"/>
                    </a:lnTo>
                    <a:lnTo>
                      <a:pt x="396" y="512"/>
                    </a:lnTo>
                    <a:lnTo>
                      <a:pt x="430" y="552"/>
                    </a:lnTo>
                    <a:lnTo>
                      <a:pt x="472" y="576"/>
                    </a:lnTo>
                    <a:lnTo>
                      <a:pt x="497" y="592"/>
                    </a:lnTo>
                    <a:lnTo>
                      <a:pt x="514" y="608"/>
                    </a:lnTo>
                    <a:lnTo>
                      <a:pt x="607" y="680"/>
                    </a:lnTo>
                    <a:lnTo>
                      <a:pt x="624" y="696"/>
                    </a:lnTo>
                    <a:lnTo>
                      <a:pt x="649" y="688"/>
                    </a:lnTo>
                    <a:lnTo>
                      <a:pt x="708" y="712"/>
                    </a:lnTo>
                    <a:lnTo>
                      <a:pt x="742" y="744"/>
                    </a:lnTo>
                    <a:lnTo>
                      <a:pt x="767" y="744"/>
                    </a:lnTo>
                    <a:lnTo>
                      <a:pt x="775" y="752"/>
                    </a:lnTo>
                    <a:lnTo>
                      <a:pt x="775" y="768"/>
                    </a:lnTo>
                    <a:lnTo>
                      <a:pt x="809" y="768"/>
                    </a:lnTo>
                    <a:lnTo>
                      <a:pt x="826" y="800"/>
                    </a:lnTo>
                    <a:lnTo>
                      <a:pt x="851" y="824"/>
                    </a:lnTo>
                    <a:lnTo>
                      <a:pt x="893" y="840"/>
                    </a:lnTo>
                    <a:lnTo>
                      <a:pt x="927" y="856"/>
                    </a:lnTo>
                    <a:lnTo>
                      <a:pt x="944" y="904"/>
                    </a:lnTo>
                    <a:lnTo>
                      <a:pt x="978" y="984"/>
                    </a:lnTo>
                    <a:lnTo>
                      <a:pt x="952" y="984"/>
                    </a:lnTo>
                    <a:lnTo>
                      <a:pt x="935" y="1000"/>
                    </a:lnTo>
                    <a:lnTo>
                      <a:pt x="935" y="1016"/>
                    </a:lnTo>
                    <a:lnTo>
                      <a:pt x="927" y="1040"/>
                    </a:lnTo>
                    <a:lnTo>
                      <a:pt x="919" y="1056"/>
                    </a:lnTo>
                    <a:lnTo>
                      <a:pt x="935" y="1072"/>
                    </a:lnTo>
                    <a:lnTo>
                      <a:pt x="952" y="1080"/>
                    </a:lnTo>
                    <a:lnTo>
                      <a:pt x="978" y="1072"/>
                    </a:lnTo>
                    <a:lnTo>
                      <a:pt x="994" y="1040"/>
                    </a:lnTo>
                    <a:lnTo>
                      <a:pt x="1011" y="1000"/>
                    </a:lnTo>
                    <a:lnTo>
                      <a:pt x="1028" y="960"/>
                    </a:lnTo>
                    <a:lnTo>
                      <a:pt x="1070" y="952"/>
                    </a:lnTo>
                    <a:lnTo>
                      <a:pt x="1070" y="904"/>
                    </a:lnTo>
                    <a:lnTo>
                      <a:pt x="1053" y="888"/>
                    </a:lnTo>
                    <a:lnTo>
                      <a:pt x="1028" y="880"/>
                    </a:lnTo>
                    <a:lnTo>
                      <a:pt x="1003" y="864"/>
                    </a:lnTo>
                    <a:lnTo>
                      <a:pt x="994" y="848"/>
                    </a:lnTo>
                    <a:lnTo>
                      <a:pt x="1011" y="800"/>
                    </a:lnTo>
                    <a:lnTo>
                      <a:pt x="1028" y="776"/>
                    </a:lnTo>
                    <a:lnTo>
                      <a:pt x="1045" y="768"/>
                    </a:lnTo>
                    <a:lnTo>
                      <a:pt x="1104" y="776"/>
                    </a:lnTo>
                    <a:lnTo>
                      <a:pt x="1146" y="792"/>
                    </a:lnTo>
                    <a:lnTo>
                      <a:pt x="1180" y="824"/>
                    </a:lnTo>
                    <a:lnTo>
                      <a:pt x="1180" y="784"/>
                    </a:lnTo>
                    <a:lnTo>
                      <a:pt x="1155" y="752"/>
                    </a:lnTo>
                    <a:close/>
                  </a:path>
                </a:pathLst>
              </a:custGeom>
              <a:solidFill>
                <a:srgbClr val="C6C6C6"/>
              </a:solidFill>
              <a:ln w="9525">
                <a:solidFill>
                  <a:schemeClr val="bg1"/>
                </a:solidFill>
                <a:round/>
                <a:headEnd/>
                <a:tailEnd/>
              </a:ln>
            </p:spPr>
            <p:txBody>
              <a:bodyPr/>
              <a:lstStyle/>
              <a:p>
                <a:br>
                  <a:rPr lang="en-US" sz="800" b="1">
                    <a:solidFill>
                      <a:schemeClr val="bg1"/>
                    </a:solidFill>
                  </a:rPr>
                </a:br>
                <a:endParaRPr lang="en-US" sz="800" b="1">
                  <a:solidFill>
                    <a:schemeClr val="bg1"/>
                  </a:solidFill>
                </a:endParaRPr>
              </a:p>
            </p:txBody>
          </p:sp>
          <p:sp>
            <p:nvSpPr>
              <p:cNvPr id="43" name="Freeform 32">
                <a:extLst>
                  <a:ext uri="{FF2B5EF4-FFF2-40B4-BE49-F238E27FC236}">
                    <a16:creationId xmlns:a16="http://schemas.microsoft.com/office/drawing/2014/main" id="{E3CF35B4-51DC-4318-81BF-501888E96A27}"/>
                  </a:ext>
                </a:extLst>
              </p:cNvPr>
              <p:cNvSpPr>
                <a:spLocks/>
              </p:cNvSpPr>
              <p:nvPr/>
            </p:nvSpPr>
            <p:spPr bwMode="auto">
              <a:xfrm>
                <a:off x="5479430" y="3211975"/>
                <a:ext cx="949764" cy="929782"/>
              </a:xfrm>
              <a:custGeom>
                <a:avLst/>
                <a:gdLst>
                  <a:gd name="T0" fmla="*/ 969 w 1146"/>
                  <a:gd name="T1" fmla="*/ 600 h 1088"/>
                  <a:gd name="T2" fmla="*/ 944 w 1146"/>
                  <a:gd name="T3" fmla="*/ 584 h 1088"/>
                  <a:gd name="T4" fmla="*/ 986 w 1146"/>
                  <a:gd name="T5" fmla="*/ 520 h 1088"/>
                  <a:gd name="T6" fmla="*/ 1019 w 1146"/>
                  <a:gd name="T7" fmla="*/ 472 h 1088"/>
                  <a:gd name="T8" fmla="*/ 1087 w 1146"/>
                  <a:gd name="T9" fmla="*/ 448 h 1088"/>
                  <a:gd name="T10" fmla="*/ 1112 w 1146"/>
                  <a:gd name="T11" fmla="*/ 320 h 1088"/>
                  <a:gd name="T12" fmla="*/ 1095 w 1146"/>
                  <a:gd name="T13" fmla="*/ 272 h 1088"/>
                  <a:gd name="T14" fmla="*/ 1011 w 1146"/>
                  <a:gd name="T15" fmla="*/ 248 h 1088"/>
                  <a:gd name="T16" fmla="*/ 927 w 1146"/>
                  <a:gd name="T17" fmla="*/ 208 h 1088"/>
                  <a:gd name="T18" fmla="*/ 851 w 1146"/>
                  <a:gd name="T19" fmla="*/ 136 h 1088"/>
                  <a:gd name="T20" fmla="*/ 809 w 1146"/>
                  <a:gd name="T21" fmla="*/ 112 h 1088"/>
                  <a:gd name="T22" fmla="*/ 767 w 1146"/>
                  <a:gd name="T23" fmla="*/ 88 h 1088"/>
                  <a:gd name="T24" fmla="*/ 708 w 1146"/>
                  <a:gd name="T25" fmla="*/ 48 h 1088"/>
                  <a:gd name="T26" fmla="*/ 666 w 1146"/>
                  <a:gd name="T27" fmla="*/ 0 h 1088"/>
                  <a:gd name="T28" fmla="*/ 598 w 1146"/>
                  <a:gd name="T29" fmla="*/ 24 h 1088"/>
                  <a:gd name="T30" fmla="*/ 564 w 1146"/>
                  <a:gd name="T31" fmla="*/ 104 h 1088"/>
                  <a:gd name="T32" fmla="*/ 489 w 1146"/>
                  <a:gd name="T33" fmla="*/ 136 h 1088"/>
                  <a:gd name="T34" fmla="*/ 455 w 1146"/>
                  <a:gd name="T35" fmla="*/ 168 h 1088"/>
                  <a:gd name="T36" fmla="*/ 413 w 1146"/>
                  <a:gd name="T37" fmla="*/ 184 h 1088"/>
                  <a:gd name="T38" fmla="*/ 345 w 1146"/>
                  <a:gd name="T39" fmla="*/ 160 h 1088"/>
                  <a:gd name="T40" fmla="*/ 269 w 1146"/>
                  <a:gd name="T41" fmla="*/ 144 h 1088"/>
                  <a:gd name="T42" fmla="*/ 303 w 1146"/>
                  <a:gd name="T43" fmla="*/ 256 h 1088"/>
                  <a:gd name="T44" fmla="*/ 211 w 1146"/>
                  <a:gd name="T45" fmla="*/ 240 h 1088"/>
                  <a:gd name="T46" fmla="*/ 177 w 1146"/>
                  <a:gd name="T47" fmla="*/ 232 h 1088"/>
                  <a:gd name="T48" fmla="*/ 126 w 1146"/>
                  <a:gd name="T49" fmla="*/ 208 h 1088"/>
                  <a:gd name="T50" fmla="*/ 84 w 1146"/>
                  <a:gd name="T51" fmla="*/ 216 h 1088"/>
                  <a:gd name="T52" fmla="*/ 8 w 1146"/>
                  <a:gd name="T53" fmla="*/ 232 h 1088"/>
                  <a:gd name="T54" fmla="*/ 8 w 1146"/>
                  <a:gd name="T55" fmla="*/ 248 h 1088"/>
                  <a:gd name="T56" fmla="*/ 25 w 1146"/>
                  <a:gd name="T57" fmla="*/ 272 h 1088"/>
                  <a:gd name="T58" fmla="*/ 17 w 1146"/>
                  <a:gd name="T59" fmla="*/ 288 h 1088"/>
                  <a:gd name="T60" fmla="*/ 42 w 1146"/>
                  <a:gd name="T61" fmla="*/ 312 h 1088"/>
                  <a:gd name="T62" fmla="*/ 109 w 1146"/>
                  <a:gd name="T63" fmla="*/ 328 h 1088"/>
                  <a:gd name="T64" fmla="*/ 160 w 1146"/>
                  <a:gd name="T65" fmla="*/ 368 h 1088"/>
                  <a:gd name="T66" fmla="*/ 194 w 1146"/>
                  <a:gd name="T67" fmla="*/ 400 h 1088"/>
                  <a:gd name="T68" fmla="*/ 211 w 1146"/>
                  <a:gd name="T69" fmla="*/ 448 h 1088"/>
                  <a:gd name="T70" fmla="*/ 269 w 1146"/>
                  <a:gd name="T71" fmla="*/ 536 h 1088"/>
                  <a:gd name="T72" fmla="*/ 278 w 1146"/>
                  <a:gd name="T73" fmla="*/ 584 h 1088"/>
                  <a:gd name="T74" fmla="*/ 295 w 1146"/>
                  <a:gd name="T75" fmla="*/ 640 h 1088"/>
                  <a:gd name="T76" fmla="*/ 236 w 1146"/>
                  <a:gd name="T77" fmla="*/ 776 h 1088"/>
                  <a:gd name="T78" fmla="*/ 177 w 1146"/>
                  <a:gd name="T79" fmla="*/ 872 h 1088"/>
                  <a:gd name="T80" fmla="*/ 160 w 1146"/>
                  <a:gd name="T81" fmla="*/ 888 h 1088"/>
                  <a:gd name="T82" fmla="*/ 244 w 1146"/>
                  <a:gd name="T83" fmla="*/ 960 h 1088"/>
                  <a:gd name="T84" fmla="*/ 320 w 1146"/>
                  <a:gd name="T85" fmla="*/ 992 h 1088"/>
                  <a:gd name="T86" fmla="*/ 396 w 1146"/>
                  <a:gd name="T87" fmla="*/ 1024 h 1088"/>
                  <a:gd name="T88" fmla="*/ 522 w 1146"/>
                  <a:gd name="T89" fmla="*/ 1056 h 1088"/>
                  <a:gd name="T90" fmla="*/ 607 w 1146"/>
                  <a:gd name="T91" fmla="*/ 1088 h 1088"/>
                  <a:gd name="T92" fmla="*/ 640 w 1146"/>
                  <a:gd name="T93" fmla="*/ 1064 h 1088"/>
                  <a:gd name="T94" fmla="*/ 632 w 1146"/>
                  <a:gd name="T95" fmla="*/ 992 h 1088"/>
                  <a:gd name="T96" fmla="*/ 682 w 1146"/>
                  <a:gd name="T97" fmla="*/ 944 h 1088"/>
                  <a:gd name="T98" fmla="*/ 750 w 1146"/>
                  <a:gd name="T99" fmla="*/ 928 h 1088"/>
                  <a:gd name="T100" fmla="*/ 876 w 1146"/>
                  <a:gd name="T101" fmla="*/ 968 h 1088"/>
                  <a:gd name="T102" fmla="*/ 944 w 1146"/>
                  <a:gd name="T103" fmla="*/ 984 h 1088"/>
                  <a:gd name="T104" fmla="*/ 969 w 1146"/>
                  <a:gd name="T105" fmla="*/ 968 h 1088"/>
                  <a:gd name="T106" fmla="*/ 1019 w 1146"/>
                  <a:gd name="T107" fmla="*/ 928 h 1088"/>
                  <a:gd name="T108" fmla="*/ 1087 w 1146"/>
                  <a:gd name="T109" fmla="*/ 864 h 1088"/>
                  <a:gd name="T110" fmla="*/ 1019 w 1146"/>
                  <a:gd name="T111" fmla="*/ 784 h 1088"/>
                  <a:gd name="T112" fmla="*/ 1036 w 1146"/>
                  <a:gd name="T113" fmla="*/ 720 h 1088"/>
                  <a:gd name="T114" fmla="*/ 1036 w 1146"/>
                  <a:gd name="T115" fmla="*/ 656 h 1088"/>
                  <a:gd name="T116" fmla="*/ 1011 w 1146"/>
                  <a:gd name="T117" fmla="*/ 616 h 10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46"/>
                  <a:gd name="T178" fmla="*/ 0 h 1088"/>
                  <a:gd name="T179" fmla="*/ 1146 w 1146"/>
                  <a:gd name="T180" fmla="*/ 1088 h 10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46" h="1088">
                    <a:moveTo>
                      <a:pt x="1011" y="616"/>
                    </a:moveTo>
                    <a:lnTo>
                      <a:pt x="969" y="600"/>
                    </a:lnTo>
                    <a:lnTo>
                      <a:pt x="935" y="616"/>
                    </a:lnTo>
                    <a:lnTo>
                      <a:pt x="944" y="584"/>
                    </a:lnTo>
                    <a:lnTo>
                      <a:pt x="977" y="544"/>
                    </a:lnTo>
                    <a:lnTo>
                      <a:pt x="986" y="520"/>
                    </a:lnTo>
                    <a:lnTo>
                      <a:pt x="1011" y="504"/>
                    </a:lnTo>
                    <a:lnTo>
                      <a:pt x="1019" y="472"/>
                    </a:lnTo>
                    <a:lnTo>
                      <a:pt x="1053" y="464"/>
                    </a:lnTo>
                    <a:lnTo>
                      <a:pt x="1087" y="448"/>
                    </a:lnTo>
                    <a:lnTo>
                      <a:pt x="1104" y="360"/>
                    </a:lnTo>
                    <a:lnTo>
                      <a:pt x="1112" y="320"/>
                    </a:lnTo>
                    <a:lnTo>
                      <a:pt x="1146" y="288"/>
                    </a:lnTo>
                    <a:lnTo>
                      <a:pt x="1095" y="272"/>
                    </a:lnTo>
                    <a:lnTo>
                      <a:pt x="1036" y="256"/>
                    </a:lnTo>
                    <a:lnTo>
                      <a:pt x="1011" y="248"/>
                    </a:lnTo>
                    <a:lnTo>
                      <a:pt x="986" y="216"/>
                    </a:lnTo>
                    <a:lnTo>
                      <a:pt x="927" y="208"/>
                    </a:lnTo>
                    <a:lnTo>
                      <a:pt x="868" y="168"/>
                    </a:lnTo>
                    <a:lnTo>
                      <a:pt x="851" y="136"/>
                    </a:lnTo>
                    <a:lnTo>
                      <a:pt x="809" y="144"/>
                    </a:lnTo>
                    <a:lnTo>
                      <a:pt x="809" y="112"/>
                    </a:lnTo>
                    <a:lnTo>
                      <a:pt x="767" y="96"/>
                    </a:lnTo>
                    <a:lnTo>
                      <a:pt x="767" y="88"/>
                    </a:lnTo>
                    <a:lnTo>
                      <a:pt x="733" y="72"/>
                    </a:lnTo>
                    <a:lnTo>
                      <a:pt x="708" y="48"/>
                    </a:lnTo>
                    <a:lnTo>
                      <a:pt x="682" y="16"/>
                    </a:lnTo>
                    <a:lnTo>
                      <a:pt x="666" y="0"/>
                    </a:lnTo>
                    <a:lnTo>
                      <a:pt x="623" y="8"/>
                    </a:lnTo>
                    <a:lnTo>
                      <a:pt x="598" y="24"/>
                    </a:lnTo>
                    <a:lnTo>
                      <a:pt x="581" y="88"/>
                    </a:lnTo>
                    <a:lnTo>
                      <a:pt x="564" y="104"/>
                    </a:lnTo>
                    <a:lnTo>
                      <a:pt x="539" y="120"/>
                    </a:lnTo>
                    <a:lnTo>
                      <a:pt x="489" y="136"/>
                    </a:lnTo>
                    <a:lnTo>
                      <a:pt x="463" y="144"/>
                    </a:lnTo>
                    <a:lnTo>
                      <a:pt x="455" y="168"/>
                    </a:lnTo>
                    <a:lnTo>
                      <a:pt x="446" y="184"/>
                    </a:lnTo>
                    <a:lnTo>
                      <a:pt x="413" y="184"/>
                    </a:lnTo>
                    <a:lnTo>
                      <a:pt x="362" y="168"/>
                    </a:lnTo>
                    <a:lnTo>
                      <a:pt x="345" y="160"/>
                    </a:lnTo>
                    <a:lnTo>
                      <a:pt x="328" y="144"/>
                    </a:lnTo>
                    <a:lnTo>
                      <a:pt x="269" y="144"/>
                    </a:lnTo>
                    <a:lnTo>
                      <a:pt x="295" y="200"/>
                    </a:lnTo>
                    <a:lnTo>
                      <a:pt x="303" y="256"/>
                    </a:lnTo>
                    <a:lnTo>
                      <a:pt x="253" y="248"/>
                    </a:lnTo>
                    <a:lnTo>
                      <a:pt x="211" y="240"/>
                    </a:lnTo>
                    <a:lnTo>
                      <a:pt x="194" y="248"/>
                    </a:lnTo>
                    <a:lnTo>
                      <a:pt x="177" y="232"/>
                    </a:lnTo>
                    <a:lnTo>
                      <a:pt x="152" y="208"/>
                    </a:lnTo>
                    <a:lnTo>
                      <a:pt x="126" y="208"/>
                    </a:lnTo>
                    <a:lnTo>
                      <a:pt x="109" y="216"/>
                    </a:lnTo>
                    <a:lnTo>
                      <a:pt x="84" y="216"/>
                    </a:lnTo>
                    <a:lnTo>
                      <a:pt x="34" y="216"/>
                    </a:lnTo>
                    <a:lnTo>
                      <a:pt x="8" y="232"/>
                    </a:lnTo>
                    <a:lnTo>
                      <a:pt x="0" y="240"/>
                    </a:lnTo>
                    <a:lnTo>
                      <a:pt x="8" y="248"/>
                    </a:lnTo>
                    <a:lnTo>
                      <a:pt x="50" y="272"/>
                    </a:lnTo>
                    <a:lnTo>
                      <a:pt x="25" y="272"/>
                    </a:lnTo>
                    <a:lnTo>
                      <a:pt x="17" y="280"/>
                    </a:lnTo>
                    <a:lnTo>
                      <a:pt x="17" y="288"/>
                    </a:lnTo>
                    <a:lnTo>
                      <a:pt x="25" y="304"/>
                    </a:lnTo>
                    <a:lnTo>
                      <a:pt x="42" y="312"/>
                    </a:lnTo>
                    <a:lnTo>
                      <a:pt x="76" y="320"/>
                    </a:lnTo>
                    <a:lnTo>
                      <a:pt x="109" y="328"/>
                    </a:lnTo>
                    <a:lnTo>
                      <a:pt x="135" y="352"/>
                    </a:lnTo>
                    <a:lnTo>
                      <a:pt x="160" y="368"/>
                    </a:lnTo>
                    <a:lnTo>
                      <a:pt x="185" y="376"/>
                    </a:lnTo>
                    <a:lnTo>
                      <a:pt x="194" y="400"/>
                    </a:lnTo>
                    <a:lnTo>
                      <a:pt x="219" y="424"/>
                    </a:lnTo>
                    <a:lnTo>
                      <a:pt x="211" y="448"/>
                    </a:lnTo>
                    <a:lnTo>
                      <a:pt x="244" y="512"/>
                    </a:lnTo>
                    <a:lnTo>
                      <a:pt x="269" y="536"/>
                    </a:lnTo>
                    <a:lnTo>
                      <a:pt x="286" y="560"/>
                    </a:lnTo>
                    <a:lnTo>
                      <a:pt x="278" y="584"/>
                    </a:lnTo>
                    <a:lnTo>
                      <a:pt x="253" y="592"/>
                    </a:lnTo>
                    <a:lnTo>
                      <a:pt x="295" y="640"/>
                    </a:lnTo>
                    <a:lnTo>
                      <a:pt x="269" y="632"/>
                    </a:lnTo>
                    <a:lnTo>
                      <a:pt x="236" y="776"/>
                    </a:lnTo>
                    <a:lnTo>
                      <a:pt x="202" y="848"/>
                    </a:lnTo>
                    <a:lnTo>
                      <a:pt x="177" y="872"/>
                    </a:lnTo>
                    <a:lnTo>
                      <a:pt x="143" y="880"/>
                    </a:lnTo>
                    <a:lnTo>
                      <a:pt x="160" y="888"/>
                    </a:lnTo>
                    <a:lnTo>
                      <a:pt x="211" y="928"/>
                    </a:lnTo>
                    <a:lnTo>
                      <a:pt x="244" y="960"/>
                    </a:lnTo>
                    <a:lnTo>
                      <a:pt x="278" y="968"/>
                    </a:lnTo>
                    <a:lnTo>
                      <a:pt x="320" y="992"/>
                    </a:lnTo>
                    <a:lnTo>
                      <a:pt x="337" y="1016"/>
                    </a:lnTo>
                    <a:lnTo>
                      <a:pt x="396" y="1024"/>
                    </a:lnTo>
                    <a:lnTo>
                      <a:pt x="463" y="1032"/>
                    </a:lnTo>
                    <a:lnTo>
                      <a:pt x="522" y="1056"/>
                    </a:lnTo>
                    <a:lnTo>
                      <a:pt x="581" y="1072"/>
                    </a:lnTo>
                    <a:lnTo>
                      <a:pt x="607" y="1088"/>
                    </a:lnTo>
                    <a:lnTo>
                      <a:pt x="632" y="1080"/>
                    </a:lnTo>
                    <a:lnTo>
                      <a:pt x="640" y="1064"/>
                    </a:lnTo>
                    <a:lnTo>
                      <a:pt x="623" y="1032"/>
                    </a:lnTo>
                    <a:lnTo>
                      <a:pt x="632" y="992"/>
                    </a:lnTo>
                    <a:lnTo>
                      <a:pt x="649" y="968"/>
                    </a:lnTo>
                    <a:lnTo>
                      <a:pt x="682" y="944"/>
                    </a:lnTo>
                    <a:lnTo>
                      <a:pt x="716" y="928"/>
                    </a:lnTo>
                    <a:lnTo>
                      <a:pt x="750" y="928"/>
                    </a:lnTo>
                    <a:lnTo>
                      <a:pt x="842" y="952"/>
                    </a:lnTo>
                    <a:lnTo>
                      <a:pt x="876" y="968"/>
                    </a:lnTo>
                    <a:lnTo>
                      <a:pt x="910" y="984"/>
                    </a:lnTo>
                    <a:lnTo>
                      <a:pt x="944" y="984"/>
                    </a:lnTo>
                    <a:lnTo>
                      <a:pt x="960" y="976"/>
                    </a:lnTo>
                    <a:lnTo>
                      <a:pt x="969" y="968"/>
                    </a:lnTo>
                    <a:lnTo>
                      <a:pt x="977" y="960"/>
                    </a:lnTo>
                    <a:lnTo>
                      <a:pt x="1019" y="928"/>
                    </a:lnTo>
                    <a:lnTo>
                      <a:pt x="1070" y="904"/>
                    </a:lnTo>
                    <a:lnTo>
                      <a:pt x="1087" y="864"/>
                    </a:lnTo>
                    <a:lnTo>
                      <a:pt x="1011" y="832"/>
                    </a:lnTo>
                    <a:lnTo>
                      <a:pt x="1019" y="784"/>
                    </a:lnTo>
                    <a:lnTo>
                      <a:pt x="994" y="744"/>
                    </a:lnTo>
                    <a:lnTo>
                      <a:pt x="1036" y="720"/>
                    </a:lnTo>
                    <a:lnTo>
                      <a:pt x="1019" y="656"/>
                    </a:lnTo>
                    <a:lnTo>
                      <a:pt x="1036" y="656"/>
                    </a:lnTo>
                    <a:lnTo>
                      <a:pt x="1019" y="632"/>
                    </a:lnTo>
                    <a:lnTo>
                      <a:pt x="1011" y="616"/>
                    </a:lnTo>
                    <a:close/>
                  </a:path>
                </a:pathLst>
              </a:custGeom>
              <a:solidFill>
                <a:srgbClr val="C6C6C6"/>
              </a:solidFill>
              <a:ln w="9525">
                <a:solidFill>
                  <a:schemeClr val="bg1"/>
                </a:solidFill>
                <a:round/>
                <a:headEnd/>
                <a:tailEnd/>
              </a:ln>
            </p:spPr>
            <p:txBody>
              <a:bodyPr anchor="ctr"/>
              <a:lstStyle/>
              <a:p>
                <a:pPr algn="ctr">
                  <a:defRPr/>
                </a:pPr>
                <a:endParaRPr lang="en-GB" sz="800" b="1">
                  <a:latin typeface="+mn-lt"/>
                </a:endParaRPr>
              </a:p>
            </p:txBody>
          </p:sp>
          <p:sp>
            <p:nvSpPr>
              <p:cNvPr id="44" name="Freeform 33">
                <a:extLst>
                  <a:ext uri="{FF2B5EF4-FFF2-40B4-BE49-F238E27FC236}">
                    <a16:creationId xmlns:a16="http://schemas.microsoft.com/office/drawing/2014/main" id="{0EB352BC-E154-4994-BFFB-EA0500BA848D}"/>
                  </a:ext>
                </a:extLst>
              </p:cNvPr>
              <p:cNvSpPr>
                <a:spLocks/>
              </p:cNvSpPr>
              <p:nvPr/>
            </p:nvSpPr>
            <p:spPr bwMode="auto">
              <a:xfrm>
                <a:off x="6301071" y="3649520"/>
                <a:ext cx="975388" cy="922946"/>
              </a:xfrm>
              <a:custGeom>
                <a:avLst/>
                <a:gdLst>
                  <a:gd name="T0" fmla="*/ 1121 w 1180"/>
                  <a:gd name="T1" fmla="*/ 728 h 1080"/>
                  <a:gd name="T2" fmla="*/ 1003 w 1180"/>
                  <a:gd name="T3" fmla="*/ 672 h 1080"/>
                  <a:gd name="T4" fmla="*/ 935 w 1180"/>
                  <a:gd name="T5" fmla="*/ 616 h 1080"/>
                  <a:gd name="T6" fmla="*/ 902 w 1180"/>
                  <a:gd name="T7" fmla="*/ 584 h 1080"/>
                  <a:gd name="T8" fmla="*/ 817 w 1180"/>
                  <a:gd name="T9" fmla="*/ 592 h 1080"/>
                  <a:gd name="T10" fmla="*/ 733 w 1180"/>
                  <a:gd name="T11" fmla="*/ 528 h 1080"/>
                  <a:gd name="T12" fmla="*/ 683 w 1180"/>
                  <a:gd name="T13" fmla="*/ 448 h 1080"/>
                  <a:gd name="T14" fmla="*/ 556 w 1180"/>
                  <a:gd name="T15" fmla="*/ 344 h 1080"/>
                  <a:gd name="T16" fmla="*/ 523 w 1180"/>
                  <a:gd name="T17" fmla="*/ 280 h 1080"/>
                  <a:gd name="T18" fmla="*/ 548 w 1180"/>
                  <a:gd name="T19" fmla="*/ 240 h 1080"/>
                  <a:gd name="T20" fmla="*/ 531 w 1180"/>
                  <a:gd name="T21" fmla="*/ 216 h 1080"/>
                  <a:gd name="T22" fmla="*/ 556 w 1180"/>
                  <a:gd name="T23" fmla="*/ 184 h 1080"/>
                  <a:gd name="T24" fmla="*/ 649 w 1180"/>
                  <a:gd name="T25" fmla="*/ 144 h 1080"/>
                  <a:gd name="T26" fmla="*/ 649 w 1180"/>
                  <a:gd name="T27" fmla="*/ 56 h 1080"/>
                  <a:gd name="T28" fmla="*/ 514 w 1180"/>
                  <a:gd name="T29" fmla="*/ 0 h 1080"/>
                  <a:gd name="T30" fmla="*/ 405 w 1180"/>
                  <a:gd name="T31" fmla="*/ 40 h 1080"/>
                  <a:gd name="T32" fmla="*/ 354 w 1180"/>
                  <a:gd name="T33" fmla="*/ 64 h 1080"/>
                  <a:gd name="T34" fmla="*/ 295 w 1180"/>
                  <a:gd name="T35" fmla="*/ 80 h 1080"/>
                  <a:gd name="T36" fmla="*/ 228 w 1180"/>
                  <a:gd name="T37" fmla="*/ 152 h 1080"/>
                  <a:gd name="T38" fmla="*/ 118 w 1180"/>
                  <a:gd name="T39" fmla="*/ 136 h 1080"/>
                  <a:gd name="T40" fmla="*/ 42 w 1180"/>
                  <a:gd name="T41" fmla="*/ 208 h 1080"/>
                  <a:gd name="T42" fmla="*/ 25 w 1180"/>
                  <a:gd name="T43" fmla="*/ 272 h 1080"/>
                  <a:gd name="T44" fmla="*/ 93 w 1180"/>
                  <a:gd name="T45" fmla="*/ 352 h 1080"/>
                  <a:gd name="T46" fmla="*/ 93 w 1180"/>
                  <a:gd name="T47" fmla="*/ 392 h 1080"/>
                  <a:gd name="T48" fmla="*/ 160 w 1180"/>
                  <a:gd name="T49" fmla="*/ 344 h 1080"/>
                  <a:gd name="T50" fmla="*/ 202 w 1180"/>
                  <a:gd name="T51" fmla="*/ 320 h 1080"/>
                  <a:gd name="T52" fmla="*/ 261 w 1180"/>
                  <a:gd name="T53" fmla="*/ 352 h 1080"/>
                  <a:gd name="T54" fmla="*/ 312 w 1180"/>
                  <a:gd name="T55" fmla="*/ 368 h 1080"/>
                  <a:gd name="T56" fmla="*/ 337 w 1180"/>
                  <a:gd name="T57" fmla="*/ 424 h 1080"/>
                  <a:gd name="T58" fmla="*/ 371 w 1180"/>
                  <a:gd name="T59" fmla="*/ 496 h 1080"/>
                  <a:gd name="T60" fmla="*/ 430 w 1180"/>
                  <a:gd name="T61" fmla="*/ 552 h 1080"/>
                  <a:gd name="T62" fmla="*/ 497 w 1180"/>
                  <a:gd name="T63" fmla="*/ 592 h 1080"/>
                  <a:gd name="T64" fmla="*/ 607 w 1180"/>
                  <a:gd name="T65" fmla="*/ 680 h 1080"/>
                  <a:gd name="T66" fmla="*/ 649 w 1180"/>
                  <a:gd name="T67" fmla="*/ 688 h 1080"/>
                  <a:gd name="T68" fmla="*/ 742 w 1180"/>
                  <a:gd name="T69" fmla="*/ 744 h 1080"/>
                  <a:gd name="T70" fmla="*/ 775 w 1180"/>
                  <a:gd name="T71" fmla="*/ 752 h 1080"/>
                  <a:gd name="T72" fmla="*/ 809 w 1180"/>
                  <a:gd name="T73" fmla="*/ 768 h 1080"/>
                  <a:gd name="T74" fmla="*/ 851 w 1180"/>
                  <a:gd name="T75" fmla="*/ 824 h 1080"/>
                  <a:gd name="T76" fmla="*/ 927 w 1180"/>
                  <a:gd name="T77" fmla="*/ 856 h 1080"/>
                  <a:gd name="T78" fmla="*/ 978 w 1180"/>
                  <a:gd name="T79" fmla="*/ 984 h 1080"/>
                  <a:gd name="T80" fmla="*/ 935 w 1180"/>
                  <a:gd name="T81" fmla="*/ 1000 h 1080"/>
                  <a:gd name="T82" fmla="*/ 927 w 1180"/>
                  <a:gd name="T83" fmla="*/ 1040 h 1080"/>
                  <a:gd name="T84" fmla="*/ 935 w 1180"/>
                  <a:gd name="T85" fmla="*/ 1072 h 1080"/>
                  <a:gd name="T86" fmla="*/ 978 w 1180"/>
                  <a:gd name="T87" fmla="*/ 1072 h 1080"/>
                  <a:gd name="T88" fmla="*/ 1011 w 1180"/>
                  <a:gd name="T89" fmla="*/ 1000 h 1080"/>
                  <a:gd name="T90" fmla="*/ 1070 w 1180"/>
                  <a:gd name="T91" fmla="*/ 952 h 1080"/>
                  <a:gd name="T92" fmla="*/ 1053 w 1180"/>
                  <a:gd name="T93" fmla="*/ 888 h 1080"/>
                  <a:gd name="T94" fmla="*/ 1003 w 1180"/>
                  <a:gd name="T95" fmla="*/ 864 h 1080"/>
                  <a:gd name="T96" fmla="*/ 1011 w 1180"/>
                  <a:gd name="T97" fmla="*/ 800 h 1080"/>
                  <a:gd name="T98" fmla="*/ 1045 w 1180"/>
                  <a:gd name="T99" fmla="*/ 768 h 1080"/>
                  <a:gd name="T100" fmla="*/ 1146 w 1180"/>
                  <a:gd name="T101" fmla="*/ 792 h 1080"/>
                  <a:gd name="T102" fmla="*/ 1180 w 1180"/>
                  <a:gd name="T103" fmla="*/ 784 h 1080"/>
                  <a:gd name="T104" fmla="*/ 1155 w 1180"/>
                  <a:gd name="T105" fmla="*/ 752 h 10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80"/>
                  <a:gd name="T160" fmla="*/ 0 h 1080"/>
                  <a:gd name="T161" fmla="*/ 1180 w 1180"/>
                  <a:gd name="T162" fmla="*/ 1080 h 10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80" h="1080">
                    <a:moveTo>
                      <a:pt x="1155" y="752"/>
                    </a:moveTo>
                    <a:lnTo>
                      <a:pt x="1121" y="728"/>
                    </a:lnTo>
                    <a:lnTo>
                      <a:pt x="1087" y="712"/>
                    </a:lnTo>
                    <a:lnTo>
                      <a:pt x="1003" y="672"/>
                    </a:lnTo>
                    <a:lnTo>
                      <a:pt x="919" y="632"/>
                    </a:lnTo>
                    <a:lnTo>
                      <a:pt x="935" y="616"/>
                    </a:lnTo>
                    <a:lnTo>
                      <a:pt x="927" y="600"/>
                    </a:lnTo>
                    <a:lnTo>
                      <a:pt x="902" y="584"/>
                    </a:lnTo>
                    <a:lnTo>
                      <a:pt x="868" y="592"/>
                    </a:lnTo>
                    <a:lnTo>
                      <a:pt x="817" y="592"/>
                    </a:lnTo>
                    <a:lnTo>
                      <a:pt x="775" y="568"/>
                    </a:lnTo>
                    <a:lnTo>
                      <a:pt x="733" y="528"/>
                    </a:lnTo>
                    <a:lnTo>
                      <a:pt x="708" y="488"/>
                    </a:lnTo>
                    <a:lnTo>
                      <a:pt x="683" y="448"/>
                    </a:lnTo>
                    <a:lnTo>
                      <a:pt x="641" y="408"/>
                    </a:lnTo>
                    <a:lnTo>
                      <a:pt x="556" y="344"/>
                    </a:lnTo>
                    <a:lnTo>
                      <a:pt x="523" y="296"/>
                    </a:lnTo>
                    <a:lnTo>
                      <a:pt x="523" y="280"/>
                    </a:lnTo>
                    <a:lnTo>
                      <a:pt x="539" y="256"/>
                    </a:lnTo>
                    <a:lnTo>
                      <a:pt x="548" y="240"/>
                    </a:lnTo>
                    <a:lnTo>
                      <a:pt x="539" y="224"/>
                    </a:lnTo>
                    <a:lnTo>
                      <a:pt x="531" y="216"/>
                    </a:lnTo>
                    <a:lnTo>
                      <a:pt x="531" y="200"/>
                    </a:lnTo>
                    <a:lnTo>
                      <a:pt x="556" y="184"/>
                    </a:lnTo>
                    <a:lnTo>
                      <a:pt x="641" y="152"/>
                    </a:lnTo>
                    <a:lnTo>
                      <a:pt x="649" y="144"/>
                    </a:lnTo>
                    <a:lnTo>
                      <a:pt x="641" y="88"/>
                    </a:lnTo>
                    <a:lnTo>
                      <a:pt x="649" y="56"/>
                    </a:lnTo>
                    <a:lnTo>
                      <a:pt x="531" y="24"/>
                    </a:lnTo>
                    <a:lnTo>
                      <a:pt x="514" y="0"/>
                    </a:lnTo>
                    <a:lnTo>
                      <a:pt x="438" y="8"/>
                    </a:lnTo>
                    <a:lnTo>
                      <a:pt x="405" y="40"/>
                    </a:lnTo>
                    <a:lnTo>
                      <a:pt x="371" y="32"/>
                    </a:lnTo>
                    <a:lnTo>
                      <a:pt x="354" y="64"/>
                    </a:lnTo>
                    <a:lnTo>
                      <a:pt x="320" y="64"/>
                    </a:lnTo>
                    <a:lnTo>
                      <a:pt x="295" y="80"/>
                    </a:lnTo>
                    <a:lnTo>
                      <a:pt x="253" y="72"/>
                    </a:lnTo>
                    <a:lnTo>
                      <a:pt x="228" y="152"/>
                    </a:lnTo>
                    <a:lnTo>
                      <a:pt x="160" y="72"/>
                    </a:lnTo>
                    <a:lnTo>
                      <a:pt x="118" y="136"/>
                    </a:lnTo>
                    <a:lnTo>
                      <a:pt x="25" y="144"/>
                    </a:lnTo>
                    <a:lnTo>
                      <a:pt x="42" y="208"/>
                    </a:lnTo>
                    <a:lnTo>
                      <a:pt x="0" y="232"/>
                    </a:lnTo>
                    <a:lnTo>
                      <a:pt x="25" y="272"/>
                    </a:lnTo>
                    <a:lnTo>
                      <a:pt x="17" y="320"/>
                    </a:lnTo>
                    <a:lnTo>
                      <a:pt x="93" y="352"/>
                    </a:lnTo>
                    <a:lnTo>
                      <a:pt x="76" y="392"/>
                    </a:lnTo>
                    <a:lnTo>
                      <a:pt x="93" y="392"/>
                    </a:lnTo>
                    <a:lnTo>
                      <a:pt x="135" y="376"/>
                    </a:lnTo>
                    <a:lnTo>
                      <a:pt x="160" y="344"/>
                    </a:lnTo>
                    <a:lnTo>
                      <a:pt x="177" y="328"/>
                    </a:lnTo>
                    <a:lnTo>
                      <a:pt x="202" y="320"/>
                    </a:lnTo>
                    <a:lnTo>
                      <a:pt x="244" y="336"/>
                    </a:lnTo>
                    <a:lnTo>
                      <a:pt x="261" y="352"/>
                    </a:lnTo>
                    <a:lnTo>
                      <a:pt x="278" y="368"/>
                    </a:lnTo>
                    <a:lnTo>
                      <a:pt x="312" y="368"/>
                    </a:lnTo>
                    <a:lnTo>
                      <a:pt x="329" y="384"/>
                    </a:lnTo>
                    <a:lnTo>
                      <a:pt x="337" y="424"/>
                    </a:lnTo>
                    <a:lnTo>
                      <a:pt x="362" y="472"/>
                    </a:lnTo>
                    <a:lnTo>
                      <a:pt x="371" y="496"/>
                    </a:lnTo>
                    <a:lnTo>
                      <a:pt x="396" y="512"/>
                    </a:lnTo>
                    <a:lnTo>
                      <a:pt x="430" y="552"/>
                    </a:lnTo>
                    <a:lnTo>
                      <a:pt x="472" y="576"/>
                    </a:lnTo>
                    <a:lnTo>
                      <a:pt x="497" y="592"/>
                    </a:lnTo>
                    <a:lnTo>
                      <a:pt x="514" y="608"/>
                    </a:lnTo>
                    <a:lnTo>
                      <a:pt x="607" y="680"/>
                    </a:lnTo>
                    <a:lnTo>
                      <a:pt x="624" y="696"/>
                    </a:lnTo>
                    <a:lnTo>
                      <a:pt x="649" y="688"/>
                    </a:lnTo>
                    <a:lnTo>
                      <a:pt x="708" y="712"/>
                    </a:lnTo>
                    <a:lnTo>
                      <a:pt x="742" y="744"/>
                    </a:lnTo>
                    <a:lnTo>
                      <a:pt x="767" y="744"/>
                    </a:lnTo>
                    <a:lnTo>
                      <a:pt x="775" y="752"/>
                    </a:lnTo>
                    <a:lnTo>
                      <a:pt x="775" y="768"/>
                    </a:lnTo>
                    <a:lnTo>
                      <a:pt x="809" y="768"/>
                    </a:lnTo>
                    <a:lnTo>
                      <a:pt x="826" y="800"/>
                    </a:lnTo>
                    <a:lnTo>
                      <a:pt x="851" y="824"/>
                    </a:lnTo>
                    <a:lnTo>
                      <a:pt x="893" y="840"/>
                    </a:lnTo>
                    <a:lnTo>
                      <a:pt x="927" y="856"/>
                    </a:lnTo>
                    <a:lnTo>
                      <a:pt x="944" y="904"/>
                    </a:lnTo>
                    <a:lnTo>
                      <a:pt x="978" y="984"/>
                    </a:lnTo>
                    <a:lnTo>
                      <a:pt x="952" y="984"/>
                    </a:lnTo>
                    <a:lnTo>
                      <a:pt x="935" y="1000"/>
                    </a:lnTo>
                    <a:lnTo>
                      <a:pt x="935" y="1016"/>
                    </a:lnTo>
                    <a:lnTo>
                      <a:pt x="927" y="1040"/>
                    </a:lnTo>
                    <a:lnTo>
                      <a:pt x="919" y="1056"/>
                    </a:lnTo>
                    <a:lnTo>
                      <a:pt x="935" y="1072"/>
                    </a:lnTo>
                    <a:lnTo>
                      <a:pt x="952" y="1080"/>
                    </a:lnTo>
                    <a:lnTo>
                      <a:pt x="978" y="1072"/>
                    </a:lnTo>
                    <a:lnTo>
                      <a:pt x="994" y="1040"/>
                    </a:lnTo>
                    <a:lnTo>
                      <a:pt x="1011" y="1000"/>
                    </a:lnTo>
                    <a:lnTo>
                      <a:pt x="1028" y="960"/>
                    </a:lnTo>
                    <a:lnTo>
                      <a:pt x="1070" y="952"/>
                    </a:lnTo>
                    <a:lnTo>
                      <a:pt x="1070" y="904"/>
                    </a:lnTo>
                    <a:lnTo>
                      <a:pt x="1053" y="888"/>
                    </a:lnTo>
                    <a:lnTo>
                      <a:pt x="1028" y="880"/>
                    </a:lnTo>
                    <a:lnTo>
                      <a:pt x="1003" y="864"/>
                    </a:lnTo>
                    <a:lnTo>
                      <a:pt x="994" y="848"/>
                    </a:lnTo>
                    <a:lnTo>
                      <a:pt x="1011" y="800"/>
                    </a:lnTo>
                    <a:lnTo>
                      <a:pt x="1028" y="776"/>
                    </a:lnTo>
                    <a:lnTo>
                      <a:pt x="1045" y="768"/>
                    </a:lnTo>
                    <a:lnTo>
                      <a:pt x="1104" y="776"/>
                    </a:lnTo>
                    <a:lnTo>
                      <a:pt x="1146" y="792"/>
                    </a:lnTo>
                    <a:lnTo>
                      <a:pt x="1180" y="824"/>
                    </a:lnTo>
                    <a:lnTo>
                      <a:pt x="1180" y="784"/>
                    </a:lnTo>
                    <a:lnTo>
                      <a:pt x="1155" y="752"/>
                    </a:lnTo>
                    <a:close/>
                  </a:path>
                </a:pathLst>
              </a:custGeom>
              <a:solidFill>
                <a:srgbClr val="00A6F7"/>
              </a:solidFill>
              <a:ln w="12700">
                <a:solidFill>
                  <a:schemeClr val="bg1"/>
                </a:solidFill>
                <a:prstDash val="solid"/>
                <a:round/>
                <a:headEnd/>
                <a:tailEnd/>
              </a:ln>
            </p:spPr>
            <p:txBody>
              <a:bodyPr/>
              <a:lstStyle/>
              <a:p>
                <a:endParaRPr lang="en-US" sz="1400"/>
              </a:p>
            </p:txBody>
          </p:sp>
          <p:sp>
            <p:nvSpPr>
              <p:cNvPr id="45" name="Freeform 34">
                <a:extLst>
                  <a:ext uri="{FF2B5EF4-FFF2-40B4-BE49-F238E27FC236}">
                    <a16:creationId xmlns:a16="http://schemas.microsoft.com/office/drawing/2014/main" id="{BDC08CE6-A032-4BE1-95A3-8FF7969298D5}"/>
                  </a:ext>
                </a:extLst>
              </p:cNvPr>
              <p:cNvSpPr>
                <a:spLocks/>
              </p:cNvSpPr>
              <p:nvPr/>
            </p:nvSpPr>
            <p:spPr bwMode="auto">
              <a:xfrm>
                <a:off x="5479430" y="3211975"/>
                <a:ext cx="947284" cy="929782"/>
              </a:xfrm>
              <a:custGeom>
                <a:avLst/>
                <a:gdLst>
                  <a:gd name="T0" fmla="*/ 969 w 1146"/>
                  <a:gd name="T1" fmla="*/ 600 h 1088"/>
                  <a:gd name="T2" fmla="*/ 944 w 1146"/>
                  <a:gd name="T3" fmla="*/ 584 h 1088"/>
                  <a:gd name="T4" fmla="*/ 986 w 1146"/>
                  <a:gd name="T5" fmla="*/ 520 h 1088"/>
                  <a:gd name="T6" fmla="*/ 1019 w 1146"/>
                  <a:gd name="T7" fmla="*/ 472 h 1088"/>
                  <a:gd name="T8" fmla="*/ 1087 w 1146"/>
                  <a:gd name="T9" fmla="*/ 448 h 1088"/>
                  <a:gd name="T10" fmla="*/ 1112 w 1146"/>
                  <a:gd name="T11" fmla="*/ 320 h 1088"/>
                  <a:gd name="T12" fmla="*/ 1095 w 1146"/>
                  <a:gd name="T13" fmla="*/ 272 h 1088"/>
                  <a:gd name="T14" fmla="*/ 1011 w 1146"/>
                  <a:gd name="T15" fmla="*/ 248 h 1088"/>
                  <a:gd name="T16" fmla="*/ 927 w 1146"/>
                  <a:gd name="T17" fmla="*/ 208 h 1088"/>
                  <a:gd name="T18" fmla="*/ 851 w 1146"/>
                  <a:gd name="T19" fmla="*/ 136 h 1088"/>
                  <a:gd name="T20" fmla="*/ 809 w 1146"/>
                  <a:gd name="T21" fmla="*/ 112 h 1088"/>
                  <a:gd name="T22" fmla="*/ 767 w 1146"/>
                  <a:gd name="T23" fmla="*/ 88 h 1088"/>
                  <a:gd name="T24" fmla="*/ 708 w 1146"/>
                  <a:gd name="T25" fmla="*/ 48 h 1088"/>
                  <a:gd name="T26" fmla="*/ 666 w 1146"/>
                  <a:gd name="T27" fmla="*/ 0 h 1088"/>
                  <a:gd name="T28" fmla="*/ 598 w 1146"/>
                  <a:gd name="T29" fmla="*/ 24 h 1088"/>
                  <a:gd name="T30" fmla="*/ 564 w 1146"/>
                  <a:gd name="T31" fmla="*/ 104 h 1088"/>
                  <a:gd name="T32" fmla="*/ 489 w 1146"/>
                  <a:gd name="T33" fmla="*/ 136 h 1088"/>
                  <a:gd name="T34" fmla="*/ 455 w 1146"/>
                  <a:gd name="T35" fmla="*/ 168 h 1088"/>
                  <a:gd name="T36" fmla="*/ 413 w 1146"/>
                  <a:gd name="T37" fmla="*/ 184 h 1088"/>
                  <a:gd name="T38" fmla="*/ 345 w 1146"/>
                  <a:gd name="T39" fmla="*/ 160 h 1088"/>
                  <a:gd name="T40" fmla="*/ 269 w 1146"/>
                  <a:gd name="T41" fmla="*/ 144 h 1088"/>
                  <a:gd name="T42" fmla="*/ 303 w 1146"/>
                  <a:gd name="T43" fmla="*/ 256 h 1088"/>
                  <a:gd name="T44" fmla="*/ 211 w 1146"/>
                  <a:gd name="T45" fmla="*/ 240 h 1088"/>
                  <a:gd name="T46" fmla="*/ 177 w 1146"/>
                  <a:gd name="T47" fmla="*/ 232 h 1088"/>
                  <a:gd name="T48" fmla="*/ 126 w 1146"/>
                  <a:gd name="T49" fmla="*/ 208 h 1088"/>
                  <a:gd name="T50" fmla="*/ 84 w 1146"/>
                  <a:gd name="T51" fmla="*/ 216 h 1088"/>
                  <a:gd name="T52" fmla="*/ 8 w 1146"/>
                  <a:gd name="T53" fmla="*/ 232 h 1088"/>
                  <a:gd name="T54" fmla="*/ 8 w 1146"/>
                  <a:gd name="T55" fmla="*/ 248 h 1088"/>
                  <a:gd name="T56" fmla="*/ 25 w 1146"/>
                  <a:gd name="T57" fmla="*/ 272 h 1088"/>
                  <a:gd name="T58" fmla="*/ 17 w 1146"/>
                  <a:gd name="T59" fmla="*/ 288 h 1088"/>
                  <a:gd name="T60" fmla="*/ 42 w 1146"/>
                  <a:gd name="T61" fmla="*/ 312 h 1088"/>
                  <a:gd name="T62" fmla="*/ 109 w 1146"/>
                  <a:gd name="T63" fmla="*/ 328 h 1088"/>
                  <a:gd name="T64" fmla="*/ 160 w 1146"/>
                  <a:gd name="T65" fmla="*/ 368 h 1088"/>
                  <a:gd name="T66" fmla="*/ 194 w 1146"/>
                  <a:gd name="T67" fmla="*/ 400 h 1088"/>
                  <a:gd name="T68" fmla="*/ 211 w 1146"/>
                  <a:gd name="T69" fmla="*/ 448 h 1088"/>
                  <a:gd name="T70" fmla="*/ 269 w 1146"/>
                  <a:gd name="T71" fmla="*/ 536 h 1088"/>
                  <a:gd name="T72" fmla="*/ 278 w 1146"/>
                  <a:gd name="T73" fmla="*/ 584 h 1088"/>
                  <a:gd name="T74" fmla="*/ 295 w 1146"/>
                  <a:gd name="T75" fmla="*/ 640 h 1088"/>
                  <a:gd name="T76" fmla="*/ 236 w 1146"/>
                  <a:gd name="T77" fmla="*/ 776 h 1088"/>
                  <a:gd name="T78" fmla="*/ 177 w 1146"/>
                  <a:gd name="T79" fmla="*/ 872 h 1088"/>
                  <a:gd name="T80" fmla="*/ 160 w 1146"/>
                  <a:gd name="T81" fmla="*/ 888 h 1088"/>
                  <a:gd name="T82" fmla="*/ 244 w 1146"/>
                  <a:gd name="T83" fmla="*/ 960 h 1088"/>
                  <a:gd name="T84" fmla="*/ 320 w 1146"/>
                  <a:gd name="T85" fmla="*/ 992 h 1088"/>
                  <a:gd name="T86" fmla="*/ 396 w 1146"/>
                  <a:gd name="T87" fmla="*/ 1024 h 1088"/>
                  <a:gd name="T88" fmla="*/ 522 w 1146"/>
                  <a:gd name="T89" fmla="*/ 1056 h 1088"/>
                  <a:gd name="T90" fmla="*/ 607 w 1146"/>
                  <a:gd name="T91" fmla="*/ 1088 h 1088"/>
                  <a:gd name="T92" fmla="*/ 632 w 1146"/>
                  <a:gd name="T93" fmla="*/ 1080 h 1088"/>
                  <a:gd name="T94" fmla="*/ 623 w 1146"/>
                  <a:gd name="T95" fmla="*/ 1032 h 1088"/>
                  <a:gd name="T96" fmla="*/ 649 w 1146"/>
                  <a:gd name="T97" fmla="*/ 968 h 1088"/>
                  <a:gd name="T98" fmla="*/ 716 w 1146"/>
                  <a:gd name="T99" fmla="*/ 928 h 1088"/>
                  <a:gd name="T100" fmla="*/ 842 w 1146"/>
                  <a:gd name="T101" fmla="*/ 952 h 1088"/>
                  <a:gd name="T102" fmla="*/ 910 w 1146"/>
                  <a:gd name="T103" fmla="*/ 984 h 1088"/>
                  <a:gd name="T104" fmla="*/ 960 w 1146"/>
                  <a:gd name="T105" fmla="*/ 976 h 1088"/>
                  <a:gd name="T106" fmla="*/ 977 w 1146"/>
                  <a:gd name="T107" fmla="*/ 960 h 1088"/>
                  <a:gd name="T108" fmla="*/ 1070 w 1146"/>
                  <a:gd name="T109" fmla="*/ 904 h 1088"/>
                  <a:gd name="T110" fmla="*/ 1011 w 1146"/>
                  <a:gd name="T111" fmla="*/ 832 h 1088"/>
                  <a:gd name="T112" fmla="*/ 994 w 1146"/>
                  <a:gd name="T113" fmla="*/ 744 h 1088"/>
                  <a:gd name="T114" fmla="*/ 1019 w 1146"/>
                  <a:gd name="T115" fmla="*/ 656 h 1088"/>
                  <a:gd name="T116" fmla="*/ 1019 w 1146"/>
                  <a:gd name="T117" fmla="*/ 632 h 10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46"/>
                  <a:gd name="T178" fmla="*/ 0 h 1088"/>
                  <a:gd name="T179" fmla="*/ 1146 w 1146"/>
                  <a:gd name="T180" fmla="*/ 1088 h 10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46" h="1088">
                    <a:moveTo>
                      <a:pt x="1011" y="616"/>
                    </a:moveTo>
                    <a:lnTo>
                      <a:pt x="969" y="600"/>
                    </a:lnTo>
                    <a:lnTo>
                      <a:pt x="935" y="616"/>
                    </a:lnTo>
                    <a:lnTo>
                      <a:pt x="944" y="584"/>
                    </a:lnTo>
                    <a:lnTo>
                      <a:pt x="977" y="544"/>
                    </a:lnTo>
                    <a:lnTo>
                      <a:pt x="986" y="520"/>
                    </a:lnTo>
                    <a:lnTo>
                      <a:pt x="1011" y="504"/>
                    </a:lnTo>
                    <a:lnTo>
                      <a:pt x="1019" y="472"/>
                    </a:lnTo>
                    <a:lnTo>
                      <a:pt x="1053" y="464"/>
                    </a:lnTo>
                    <a:lnTo>
                      <a:pt x="1087" y="448"/>
                    </a:lnTo>
                    <a:lnTo>
                      <a:pt x="1104" y="360"/>
                    </a:lnTo>
                    <a:lnTo>
                      <a:pt x="1112" y="320"/>
                    </a:lnTo>
                    <a:lnTo>
                      <a:pt x="1146" y="288"/>
                    </a:lnTo>
                    <a:lnTo>
                      <a:pt x="1095" y="272"/>
                    </a:lnTo>
                    <a:lnTo>
                      <a:pt x="1036" y="256"/>
                    </a:lnTo>
                    <a:lnTo>
                      <a:pt x="1011" y="248"/>
                    </a:lnTo>
                    <a:lnTo>
                      <a:pt x="986" y="216"/>
                    </a:lnTo>
                    <a:lnTo>
                      <a:pt x="927" y="208"/>
                    </a:lnTo>
                    <a:lnTo>
                      <a:pt x="868" y="168"/>
                    </a:lnTo>
                    <a:lnTo>
                      <a:pt x="851" y="136"/>
                    </a:lnTo>
                    <a:lnTo>
                      <a:pt x="809" y="144"/>
                    </a:lnTo>
                    <a:lnTo>
                      <a:pt x="809" y="112"/>
                    </a:lnTo>
                    <a:lnTo>
                      <a:pt x="767" y="96"/>
                    </a:lnTo>
                    <a:lnTo>
                      <a:pt x="767" y="88"/>
                    </a:lnTo>
                    <a:lnTo>
                      <a:pt x="733" y="72"/>
                    </a:lnTo>
                    <a:lnTo>
                      <a:pt x="708" y="48"/>
                    </a:lnTo>
                    <a:lnTo>
                      <a:pt x="682" y="16"/>
                    </a:lnTo>
                    <a:lnTo>
                      <a:pt x="666" y="0"/>
                    </a:lnTo>
                    <a:lnTo>
                      <a:pt x="623" y="8"/>
                    </a:lnTo>
                    <a:lnTo>
                      <a:pt x="598" y="24"/>
                    </a:lnTo>
                    <a:lnTo>
                      <a:pt x="581" y="88"/>
                    </a:lnTo>
                    <a:lnTo>
                      <a:pt x="564" y="104"/>
                    </a:lnTo>
                    <a:lnTo>
                      <a:pt x="539" y="120"/>
                    </a:lnTo>
                    <a:lnTo>
                      <a:pt x="489" y="136"/>
                    </a:lnTo>
                    <a:lnTo>
                      <a:pt x="463" y="144"/>
                    </a:lnTo>
                    <a:lnTo>
                      <a:pt x="455" y="168"/>
                    </a:lnTo>
                    <a:lnTo>
                      <a:pt x="446" y="184"/>
                    </a:lnTo>
                    <a:lnTo>
                      <a:pt x="413" y="184"/>
                    </a:lnTo>
                    <a:lnTo>
                      <a:pt x="362" y="168"/>
                    </a:lnTo>
                    <a:lnTo>
                      <a:pt x="345" y="160"/>
                    </a:lnTo>
                    <a:lnTo>
                      <a:pt x="328" y="144"/>
                    </a:lnTo>
                    <a:lnTo>
                      <a:pt x="269" y="144"/>
                    </a:lnTo>
                    <a:lnTo>
                      <a:pt x="295" y="200"/>
                    </a:lnTo>
                    <a:lnTo>
                      <a:pt x="303" y="256"/>
                    </a:lnTo>
                    <a:lnTo>
                      <a:pt x="253" y="248"/>
                    </a:lnTo>
                    <a:lnTo>
                      <a:pt x="211" y="240"/>
                    </a:lnTo>
                    <a:lnTo>
                      <a:pt x="194" y="248"/>
                    </a:lnTo>
                    <a:lnTo>
                      <a:pt x="177" y="232"/>
                    </a:lnTo>
                    <a:lnTo>
                      <a:pt x="152" y="208"/>
                    </a:lnTo>
                    <a:lnTo>
                      <a:pt x="126" y="208"/>
                    </a:lnTo>
                    <a:lnTo>
                      <a:pt x="109" y="216"/>
                    </a:lnTo>
                    <a:lnTo>
                      <a:pt x="84" y="216"/>
                    </a:lnTo>
                    <a:lnTo>
                      <a:pt x="34" y="216"/>
                    </a:lnTo>
                    <a:lnTo>
                      <a:pt x="8" y="232"/>
                    </a:lnTo>
                    <a:lnTo>
                      <a:pt x="0" y="240"/>
                    </a:lnTo>
                    <a:lnTo>
                      <a:pt x="8" y="248"/>
                    </a:lnTo>
                    <a:lnTo>
                      <a:pt x="50" y="272"/>
                    </a:lnTo>
                    <a:lnTo>
                      <a:pt x="25" y="272"/>
                    </a:lnTo>
                    <a:lnTo>
                      <a:pt x="17" y="280"/>
                    </a:lnTo>
                    <a:lnTo>
                      <a:pt x="17" y="288"/>
                    </a:lnTo>
                    <a:lnTo>
                      <a:pt x="25" y="304"/>
                    </a:lnTo>
                    <a:lnTo>
                      <a:pt x="42" y="312"/>
                    </a:lnTo>
                    <a:lnTo>
                      <a:pt x="76" y="320"/>
                    </a:lnTo>
                    <a:lnTo>
                      <a:pt x="109" y="328"/>
                    </a:lnTo>
                    <a:lnTo>
                      <a:pt x="135" y="352"/>
                    </a:lnTo>
                    <a:lnTo>
                      <a:pt x="160" y="368"/>
                    </a:lnTo>
                    <a:lnTo>
                      <a:pt x="185" y="376"/>
                    </a:lnTo>
                    <a:lnTo>
                      <a:pt x="194" y="400"/>
                    </a:lnTo>
                    <a:lnTo>
                      <a:pt x="219" y="424"/>
                    </a:lnTo>
                    <a:lnTo>
                      <a:pt x="211" y="448"/>
                    </a:lnTo>
                    <a:lnTo>
                      <a:pt x="244" y="512"/>
                    </a:lnTo>
                    <a:lnTo>
                      <a:pt x="269" y="536"/>
                    </a:lnTo>
                    <a:lnTo>
                      <a:pt x="286" y="560"/>
                    </a:lnTo>
                    <a:lnTo>
                      <a:pt x="278" y="584"/>
                    </a:lnTo>
                    <a:lnTo>
                      <a:pt x="253" y="592"/>
                    </a:lnTo>
                    <a:lnTo>
                      <a:pt x="295" y="640"/>
                    </a:lnTo>
                    <a:lnTo>
                      <a:pt x="269" y="632"/>
                    </a:lnTo>
                    <a:lnTo>
                      <a:pt x="236" y="776"/>
                    </a:lnTo>
                    <a:lnTo>
                      <a:pt x="202" y="848"/>
                    </a:lnTo>
                    <a:lnTo>
                      <a:pt x="177" y="872"/>
                    </a:lnTo>
                    <a:lnTo>
                      <a:pt x="143" y="880"/>
                    </a:lnTo>
                    <a:lnTo>
                      <a:pt x="160" y="888"/>
                    </a:lnTo>
                    <a:lnTo>
                      <a:pt x="211" y="928"/>
                    </a:lnTo>
                    <a:lnTo>
                      <a:pt x="244" y="960"/>
                    </a:lnTo>
                    <a:lnTo>
                      <a:pt x="278" y="968"/>
                    </a:lnTo>
                    <a:lnTo>
                      <a:pt x="320" y="992"/>
                    </a:lnTo>
                    <a:lnTo>
                      <a:pt x="337" y="1016"/>
                    </a:lnTo>
                    <a:lnTo>
                      <a:pt x="396" y="1024"/>
                    </a:lnTo>
                    <a:lnTo>
                      <a:pt x="463" y="1032"/>
                    </a:lnTo>
                    <a:lnTo>
                      <a:pt x="522" y="1056"/>
                    </a:lnTo>
                    <a:lnTo>
                      <a:pt x="581" y="1072"/>
                    </a:lnTo>
                    <a:lnTo>
                      <a:pt x="607" y="1088"/>
                    </a:lnTo>
                    <a:lnTo>
                      <a:pt x="632" y="1080"/>
                    </a:lnTo>
                    <a:lnTo>
                      <a:pt x="640" y="1064"/>
                    </a:lnTo>
                    <a:lnTo>
                      <a:pt x="623" y="1032"/>
                    </a:lnTo>
                    <a:lnTo>
                      <a:pt x="632" y="992"/>
                    </a:lnTo>
                    <a:lnTo>
                      <a:pt x="649" y="968"/>
                    </a:lnTo>
                    <a:lnTo>
                      <a:pt x="682" y="944"/>
                    </a:lnTo>
                    <a:lnTo>
                      <a:pt x="716" y="928"/>
                    </a:lnTo>
                    <a:lnTo>
                      <a:pt x="750" y="928"/>
                    </a:lnTo>
                    <a:lnTo>
                      <a:pt x="842" y="952"/>
                    </a:lnTo>
                    <a:lnTo>
                      <a:pt x="876" y="968"/>
                    </a:lnTo>
                    <a:lnTo>
                      <a:pt x="910" y="984"/>
                    </a:lnTo>
                    <a:lnTo>
                      <a:pt x="944" y="984"/>
                    </a:lnTo>
                    <a:lnTo>
                      <a:pt x="960" y="976"/>
                    </a:lnTo>
                    <a:lnTo>
                      <a:pt x="969" y="968"/>
                    </a:lnTo>
                    <a:lnTo>
                      <a:pt x="977" y="960"/>
                    </a:lnTo>
                    <a:lnTo>
                      <a:pt x="1019" y="928"/>
                    </a:lnTo>
                    <a:lnTo>
                      <a:pt x="1070" y="904"/>
                    </a:lnTo>
                    <a:lnTo>
                      <a:pt x="1087" y="864"/>
                    </a:lnTo>
                    <a:lnTo>
                      <a:pt x="1011" y="832"/>
                    </a:lnTo>
                    <a:lnTo>
                      <a:pt x="1019" y="784"/>
                    </a:lnTo>
                    <a:lnTo>
                      <a:pt x="994" y="744"/>
                    </a:lnTo>
                    <a:lnTo>
                      <a:pt x="1036" y="720"/>
                    </a:lnTo>
                    <a:lnTo>
                      <a:pt x="1019" y="656"/>
                    </a:lnTo>
                    <a:lnTo>
                      <a:pt x="1036" y="656"/>
                    </a:lnTo>
                    <a:lnTo>
                      <a:pt x="1019" y="632"/>
                    </a:lnTo>
                    <a:lnTo>
                      <a:pt x="1011" y="616"/>
                    </a:lnTo>
                    <a:close/>
                  </a:path>
                </a:pathLst>
              </a:custGeom>
              <a:solidFill>
                <a:srgbClr val="00A6F7"/>
              </a:solidFill>
              <a:ln w="12700">
                <a:solidFill>
                  <a:schemeClr val="bg1"/>
                </a:solidFill>
                <a:prstDash val="solid"/>
                <a:round/>
                <a:headEnd/>
                <a:tailEnd/>
              </a:ln>
            </p:spPr>
            <p:txBody>
              <a:bodyPr/>
              <a:lstStyle/>
              <a:p>
                <a:endParaRPr lang="en-US" sz="1400"/>
              </a:p>
            </p:txBody>
          </p:sp>
          <p:sp>
            <p:nvSpPr>
              <p:cNvPr id="46" name="Freeform 35">
                <a:extLst>
                  <a:ext uri="{FF2B5EF4-FFF2-40B4-BE49-F238E27FC236}">
                    <a16:creationId xmlns:a16="http://schemas.microsoft.com/office/drawing/2014/main" id="{343F6CFE-02A7-49B7-AA73-24CBF2B645CA}"/>
                  </a:ext>
                </a:extLst>
              </p:cNvPr>
              <p:cNvSpPr>
                <a:spLocks/>
              </p:cNvSpPr>
              <p:nvPr/>
            </p:nvSpPr>
            <p:spPr bwMode="auto">
              <a:xfrm>
                <a:off x="6029946" y="3191465"/>
                <a:ext cx="271125" cy="198262"/>
              </a:xfrm>
              <a:custGeom>
                <a:avLst/>
                <a:gdLst>
                  <a:gd name="T0" fmla="*/ 278 w 328"/>
                  <a:gd name="T1" fmla="*/ 184 h 232"/>
                  <a:gd name="T2" fmla="*/ 286 w 328"/>
                  <a:gd name="T3" fmla="*/ 168 h 232"/>
                  <a:gd name="T4" fmla="*/ 311 w 328"/>
                  <a:gd name="T5" fmla="*/ 160 h 232"/>
                  <a:gd name="T6" fmla="*/ 328 w 328"/>
                  <a:gd name="T7" fmla="*/ 144 h 232"/>
                  <a:gd name="T8" fmla="*/ 328 w 328"/>
                  <a:gd name="T9" fmla="*/ 112 h 232"/>
                  <a:gd name="T10" fmla="*/ 303 w 328"/>
                  <a:gd name="T11" fmla="*/ 88 h 232"/>
                  <a:gd name="T12" fmla="*/ 269 w 328"/>
                  <a:gd name="T13" fmla="*/ 72 h 232"/>
                  <a:gd name="T14" fmla="*/ 278 w 328"/>
                  <a:gd name="T15" fmla="*/ 48 h 232"/>
                  <a:gd name="T16" fmla="*/ 261 w 328"/>
                  <a:gd name="T17" fmla="*/ 24 h 232"/>
                  <a:gd name="T18" fmla="*/ 219 w 328"/>
                  <a:gd name="T19" fmla="*/ 16 h 232"/>
                  <a:gd name="T20" fmla="*/ 168 w 328"/>
                  <a:gd name="T21" fmla="*/ 8 h 232"/>
                  <a:gd name="T22" fmla="*/ 134 w 328"/>
                  <a:gd name="T23" fmla="*/ 24 h 232"/>
                  <a:gd name="T24" fmla="*/ 101 w 328"/>
                  <a:gd name="T25" fmla="*/ 16 h 232"/>
                  <a:gd name="T26" fmla="*/ 75 w 328"/>
                  <a:gd name="T27" fmla="*/ 0 h 232"/>
                  <a:gd name="T28" fmla="*/ 42 w 328"/>
                  <a:gd name="T29" fmla="*/ 16 h 232"/>
                  <a:gd name="T30" fmla="*/ 0 w 328"/>
                  <a:gd name="T31" fmla="*/ 24 h 232"/>
                  <a:gd name="T32" fmla="*/ 16 w 328"/>
                  <a:gd name="T33" fmla="*/ 40 h 232"/>
                  <a:gd name="T34" fmla="*/ 42 w 328"/>
                  <a:gd name="T35" fmla="*/ 72 h 232"/>
                  <a:gd name="T36" fmla="*/ 67 w 328"/>
                  <a:gd name="T37" fmla="*/ 96 h 232"/>
                  <a:gd name="T38" fmla="*/ 101 w 328"/>
                  <a:gd name="T39" fmla="*/ 112 h 232"/>
                  <a:gd name="T40" fmla="*/ 101 w 328"/>
                  <a:gd name="T41" fmla="*/ 120 h 232"/>
                  <a:gd name="T42" fmla="*/ 143 w 328"/>
                  <a:gd name="T43" fmla="*/ 136 h 232"/>
                  <a:gd name="T44" fmla="*/ 143 w 328"/>
                  <a:gd name="T45" fmla="*/ 168 h 232"/>
                  <a:gd name="T46" fmla="*/ 185 w 328"/>
                  <a:gd name="T47" fmla="*/ 160 h 232"/>
                  <a:gd name="T48" fmla="*/ 202 w 328"/>
                  <a:gd name="T49" fmla="*/ 192 h 232"/>
                  <a:gd name="T50" fmla="*/ 261 w 328"/>
                  <a:gd name="T51" fmla="*/ 232 h 232"/>
                  <a:gd name="T52" fmla="*/ 278 w 328"/>
                  <a:gd name="T53" fmla="*/ 232 h 232"/>
                  <a:gd name="T54" fmla="*/ 278 w 328"/>
                  <a:gd name="T55" fmla="*/ 208 h 232"/>
                  <a:gd name="T56" fmla="*/ 278 w 328"/>
                  <a:gd name="T57" fmla="*/ 184 h 23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8"/>
                  <a:gd name="T88" fmla="*/ 0 h 232"/>
                  <a:gd name="T89" fmla="*/ 328 w 328"/>
                  <a:gd name="T90" fmla="*/ 232 h 23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8" h="232">
                    <a:moveTo>
                      <a:pt x="278" y="184"/>
                    </a:moveTo>
                    <a:lnTo>
                      <a:pt x="286" y="168"/>
                    </a:lnTo>
                    <a:lnTo>
                      <a:pt x="311" y="160"/>
                    </a:lnTo>
                    <a:lnTo>
                      <a:pt x="328" y="144"/>
                    </a:lnTo>
                    <a:lnTo>
                      <a:pt x="328" y="112"/>
                    </a:lnTo>
                    <a:lnTo>
                      <a:pt x="303" y="88"/>
                    </a:lnTo>
                    <a:lnTo>
                      <a:pt x="269" y="72"/>
                    </a:lnTo>
                    <a:lnTo>
                      <a:pt x="278" y="48"/>
                    </a:lnTo>
                    <a:lnTo>
                      <a:pt x="261" y="24"/>
                    </a:lnTo>
                    <a:lnTo>
                      <a:pt x="219" y="16"/>
                    </a:lnTo>
                    <a:lnTo>
                      <a:pt x="168" y="8"/>
                    </a:lnTo>
                    <a:lnTo>
                      <a:pt x="134" y="24"/>
                    </a:lnTo>
                    <a:lnTo>
                      <a:pt x="101" y="16"/>
                    </a:lnTo>
                    <a:lnTo>
                      <a:pt x="75" y="0"/>
                    </a:lnTo>
                    <a:lnTo>
                      <a:pt x="42" y="16"/>
                    </a:lnTo>
                    <a:lnTo>
                      <a:pt x="0" y="24"/>
                    </a:lnTo>
                    <a:lnTo>
                      <a:pt x="16" y="40"/>
                    </a:lnTo>
                    <a:lnTo>
                      <a:pt x="42" y="72"/>
                    </a:lnTo>
                    <a:lnTo>
                      <a:pt x="67" y="96"/>
                    </a:lnTo>
                    <a:lnTo>
                      <a:pt x="101" y="112"/>
                    </a:lnTo>
                    <a:lnTo>
                      <a:pt x="101" y="120"/>
                    </a:lnTo>
                    <a:lnTo>
                      <a:pt x="143" y="136"/>
                    </a:lnTo>
                    <a:lnTo>
                      <a:pt x="143" y="168"/>
                    </a:lnTo>
                    <a:lnTo>
                      <a:pt x="185" y="160"/>
                    </a:lnTo>
                    <a:lnTo>
                      <a:pt x="202" y="192"/>
                    </a:lnTo>
                    <a:lnTo>
                      <a:pt x="261" y="232"/>
                    </a:lnTo>
                    <a:lnTo>
                      <a:pt x="278" y="232"/>
                    </a:lnTo>
                    <a:lnTo>
                      <a:pt x="278" y="208"/>
                    </a:lnTo>
                    <a:lnTo>
                      <a:pt x="278" y="184"/>
                    </a:lnTo>
                    <a:close/>
                  </a:path>
                </a:pathLst>
              </a:custGeom>
              <a:solidFill>
                <a:srgbClr val="C6C6C6"/>
              </a:solidFill>
              <a:ln w="12700">
                <a:solidFill>
                  <a:schemeClr val="bg1"/>
                </a:solidFill>
                <a:prstDash val="solid"/>
                <a:round/>
                <a:headEnd/>
                <a:tailEnd/>
              </a:ln>
            </p:spPr>
            <p:txBody>
              <a:bodyPr/>
              <a:lstStyle/>
              <a:p>
                <a:endParaRPr lang="en-US" sz="1400"/>
              </a:p>
            </p:txBody>
          </p:sp>
          <p:sp>
            <p:nvSpPr>
              <p:cNvPr id="47" name="Freeform 36">
                <a:extLst>
                  <a:ext uri="{FF2B5EF4-FFF2-40B4-BE49-F238E27FC236}">
                    <a16:creationId xmlns:a16="http://schemas.microsoft.com/office/drawing/2014/main" id="{13BD40EB-11D5-4F15-A90E-B2B473A86445}"/>
                  </a:ext>
                </a:extLst>
              </p:cNvPr>
              <p:cNvSpPr>
                <a:spLocks/>
              </p:cNvSpPr>
              <p:nvPr/>
            </p:nvSpPr>
            <p:spPr bwMode="auto">
              <a:xfrm>
                <a:off x="6259741" y="3328198"/>
                <a:ext cx="48769" cy="68366"/>
              </a:xfrm>
              <a:custGeom>
                <a:avLst/>
                <a:gdLst>
                  <a:gd name="T0" fmla="*/ 25 w 59"/>
                  <a:gd name="T1" fmla="*/ 24 h 80"/>
                  <a:gd name="T2" fmla="*/ 25 w 59"/>
                  <a:gd name="T3" fmla="*/ 0 h 80"/>
                  <a:gd name="T4" fmla="*/ 8 w 59"/>
                  <a:gd name="T5" fmla="*/ 8 h 80"/>
                  <a:gd name="T6" fmla="*/ 0 w 59"/>
                  <a:gd name="T7" fmla="*/ 24 h 80"/>
                  <a:gd name="T8" fmla="*/ 0 w 59"/>
                  <a:gd name="T9" fmla="*/ 48 h 80"/>
                  <a:gd name="T10" fmla="*/ 0 w 59"/>
                  <a:gd name="T11" fmla="*/ 72 h 80"/>
                  <a:gd name="T12" fmla="*/ 42 w 59"/>
                  <a:gd name="T13" fmla="*/ 80 h 80"/>
                  <a:gd name="T14" fmla="*/ 59 w 59"/>
                  <a:gd name="T15" fmla="*/ 48 h 80"/>
                  <a:gd name="T16" fmla="*/ 25 w 59"/>
                  <a:gd name="T17" fmla="*/ 24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80"/>
                  <a:gd name="T29" fmla="*/ 59 w 59"/>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80">
                    <a:moveTo>
                      <a:pt x="25" y="24"/>
                    </a:moveTo>
                    <a:lnTo>
                      <a:pt x="25" y="0"/>
                    </a:lnTo>
                    <a:lnTo>
                      <a:pt x="8" y="8"/>
                    </a:lnTo>
                    <a:lnTo>
                      <a:pt x="0" y="24"/>
                    </a:lnTo>
                    <a:lnTo>
                      <a:pt x="0" y="48"/>
                    </a:lnTo>
                    <a:lnTo>
                      <a:pt x="0" y="72"/>
                    </a:lnTo>
                    <a:lnTo>
                      <a:pt x="42" y="80"/>
                    </a:lnTo>
                    <a:lnTo>
                      <a:pt x="59" y="48"/>
                    </a:lnTo>
                    <a:lnTo>
                      <a:pt x="25" y="24"/>
                    </a:lnTo>
                    <a:close/>
                  </a:path>
                </a:pathLst>
              </a:custGeom>
              <a:solidFill>
                <a:srgbClr val="C6C6C6"/>
              </a:solidFill>
              <a:ln w="9525">
                <a:solidFill>
                  <a:schemeClr val="bg1"/>
                </a:solidFill>
                <a:round/>
                <a:headEnd/>
                <a:tailEnd/>
              </a:ln>
            </p:spPr>
            <p:txBody>
              <a:bodyPr/>
              <a:lstStyle/>
              <a:p>
                <a:endParaRPr lang="en-US" sz="1400"/>
              </a:p>
            </p:txBody>
          </p:sp>
          <p:sp>
            <p:nvSpPr>
              <p:cNvPr id="48" name="Freeform 37">
                <a:extLst>
                  <a:ext uri="{FF2B5EF4-FFF2-40B4-BE49-F238E27FC236}">
                    <a16:creationId xmlns:a16="http://schemas.microsoft.com/office/drawing/2014/main" id="{1CB6DB0D-A75B-4BD3-A888-FDCAA71FACB2}"/>
                  </a:ext>
                </a:extLst>
              </p:cNvPr>
              <p:cNvSpPr>
                <a:spLocks/>
              </p:cNvSpPr>
              <p:nvPr/>
            </p:nvSpPr>
            <p:spPr bwMode="auto">
              <a:xfrm>
                <a:off x="6091941" y="2986366"/>
                <a:ext cx="278564" cy="273465"/>
              </a:xfrm>
              <a:custGeom>
                <a:avLst/>
                <a:gdLst>
                  <a:gd name="T0" fmla="*/ 236 w 337"/>
                  <a:gd name="T1" fmla="*/ 280 h 320"/>
                  <a:gd name="T2" fmla="*/ 236 w 337"/>
                  <a:gd name="T3" fmla="*/ 232 h 320"/>
                  <a:gd name="T4" fmla="*/ 236 w 337"/>
                  <a:gd name="T5" fmla="*/ 200 h 320"/>
                  <a:gd name="T6" fmla="*/ 287 w 337"/>
                  <a:gd name="T7" fmla="*/ 192 h 320"/>
                  <a:gd name="T8" fmla="*/ 287 w 337"/>
                  <a:gd name="T9" fmla="*/ 168 h 320"/>
                  <a:gd name="T10" fmla="*/ 312 w 337"/>
                  <a:gd name="T11" fmla="*/ 160 h 320"/>
                  <a:gd name="T12" fmla="*/ 321 w 337"/>
                  <a:gd name="T13" fmla="*/ 128 h 320"/>
                  <a:gd name="T14" fmla="*/ 295 w 337"/>
                  <a:gd name="T15" fmla="*/ 104 h 320"/>
                  <a:gd name="T16" fmla="*/ 321 w 337"/>
                  <a:gd name="T17" fmla="*/ 96 h 320"/>
                  <a:gd name="T18" fmla="*/ 337 w 337"/>
                  <a:gd name="T19" fmla="*/ 56 h 320"/>
                  <a:gd name="T20" fmla="*/ 329 w 337"/>
                  <a:gd name="T21" fmla="*/ 16 h 320"/>
                  <a:gd name="T22" fmla="*/ 321 w 337"/>
                  <a:gd name="T23" fmla="*/ 16 h 320"/>
                  <a:gd name="T24" fmla="*/ 304 w 337"/>
                  <a:gd name="T25" fmla="*/ 0 h 320"/>
                  <a:gd name="T26" fmla="*/ 278 w 337"/>
                  <a:gd name="T27" fmla="*/ 0 h 320"/>
                  <a:gd name="T28" fmla="*/ 219 w 337"/>
                  <a:gd name="T29" fmla="*/ 16 h 320"/>
                  <a:gd name="T30" fmla="*/ 203 w 337"/>
                  <a:gd name="T31" fmla="*/ 24 h 320"/>
                  <a:gd name="T32" fmla="*/ 194 w 337"/>
                  <a:gd name="T33" fmla="*/ 48 h 320"/>
                  <a:gd name="T34" fmla="*/ 203 w 337"/>
                  <a:gd name="T35" fmla="*/ 72 h 320"/>
                  <a:gd name="T36" fmla="*/ 219 w 337"/>
                  <a:gd name="T37" fmla="*/ 96 h 320"/>
                  <a:gd name="T38" fmla="*/ 228 w 337"/>
                  <a:gd name="T39" fmla="*/ 112 h 320"/>
                  <a:gd name="T40" fmla="*/ 211 w 337"/>
                  <a:gd name="T41" fmla="*/ 128 h 320"/>
                  <a:gd name="T42" fmla="*/ 186 w 337"/>
                  <a:gd name="T43" fmla="*/ 136 h 320"/>
                  <a:gd name="T44" fmla="*/ 160 w 337"/>
                  <a:gd name="T45" fmla="*/ 120 h 320"/>
                  <a:gd name="T46" fmla="*/ 169 w 337"/>
                  <a:gd name="T47" fmla="*/ 72 h 320"/>
                  <a:gd name="T48" fmla="*/ 160 w 337"/>
                  <a:gd name="T49" fmla="*/ 56 h 320"/>
                  <a:gd name="T50" fmla="*/ 152 w 337"/>
                  <a:gd name="T51" fmla="*/ 32 h 320"/>
                  <a:gd name="T52" fmla="*/ 110 w 337"/>
                  <a:gd name="T53" fmla="*/ 128 h 320"/>
                  <a:gd name="T54" fmla="*/ 76 w 337"/>
                  <a:gd name="T55" fmla="*/ 168 h 320"/>
                  <a:gd name="T56" fmla="*/ 68 w 337"/>
                  <a:gd name="T57" fmla="*/ 216 h 320"/>
                  <a:gd name="T58" fmla="*/ 42 w 337"/>
                  <a:gd name="T59" fmla="*/ 216 h 320"/>
                  <a:gd name="T60" fmla="*/ 34 w 337"/>
                  <a:gd name="T61" fmla="*/ 216 h 320"/>
                  <a:gd name="T62" fmla="*/ 26 w 337"/>
                  <a:gd name="T63" fmla="*/ 232 h 320"/>
                  <a:gd name="T64" fmla="*/ 0 w 337"/>
                  <a:gd name="T65" fmla="*/ 240 h 320"/>
                  <a:gd name="T66" fmla="*/ 26 w 337"/>
                  <a:gd name="T67" fmla="*/ 256 h 320"/>
                  <a:gd name="T68" fmla="*/ 59 w 337"/>
                  <a:gd name="T69" fmla="*/ 264 h 320"/>
                  <a:gd name="T70" fmla="*/ 93 w 337"/>
                  <a:gd name="T71" fmla="*/ 248 h 320"/>
                  <a:gd name="T72" fmla="*/ 144 w 337"/>
                  <a:gd name="T73" fmla="*/ 256 h 320"/>
                  <a:gd name="T74" fmla="*/ 186 w 337"/>
                  <a:gd name="T75" fmla="*/ 264 h 320"/>
                  <a:gd name="T76" fmla="*/ 203 w 337"/>
                  <a:gd name="T77" fmla="*/ 288 h 320"/>
                  <a:gd name="T78" fmla="*/ 194 w 337"/>
                  <a:gd name="T79" fmla="*/ 312 h 320"/>
                  <a:gd name="T80" fmla="*/ 219 w 337"/>
                  <a:gd name="T81" fmla="*/ 320 h 320"/>
                  <a:gd name="T82" fmla="*/ 219 w 337"/>
                  <a:gd name="T83" fmla="*/ 296 h 320"/>
                  <a:gd name="T84" fmla="*/ 236 w 337"/>
                  <a:gd name="T85" fmla="*/ 280 h 3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7"/>
                  <a:gd name="T130" fmla="*/ 0 h 320"/>
                  <a:gd name="T131" fmla="*/ 337 w 337"/>
                  <a:gd name="T132" fmla="*/ 320 h 3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7" h="320">
                    <a:moveTo>
                      <a:pt x="236" y="280"/>
                    </a:moveTo>
                    <a:lnTo>
                      <a:pt x="236" y="232"/>
                    </a:lnTo>
                    <a:lnTo>
                      <a:pt x="236" y="200"/>
                    </a:lnTo>
                    <a:lnTo>
                      <a:pt x="287" y="192"/>
                    </a:lnTo>
                    <a:lnTo>
                      <a:pt x="287" y="168"/>
                    </a:lnTo>
                    <a:lnTo>
                      <a:pt x="312" y="160"/>
                    </a:lnTo>
                    <a:lnTo>
                      <a:pt x="321" y="128"/>
                    </a:lnTo>
                    <a:lnTo>
                      <a:pt x="295" y="104"/>
                    </a:lnTo>
                    <a:lnTo>
                      <a:pt x="321" y="96"/>
                    </a:lnTo>
                    <a:lnTo>
                      <a:pt x="337" y="56"/>
                    </a:lnTo>
                    <a:lnTo>
                      <a:pt x="329" y="16"/>
                    </a:lnTo>
                    <a:lnTo>
                      <a:pt x="321" y="16"/>
                    </a:lnTo>
                    <a:lnTo>
                      <a:pt x="304" y="0"/>
                    </a:lnTo>
                    <a:lnTo>
                      <a:pt x="278" y="0"/>
                    </a:lnTo>
                    <a:lnTo>
                      <a:pt x="219" y="16"/>
                    </a:lnTo>
                    <a:lnTo>
                      <a:pt x="203" y="24"/>
                    </a:lnTo>
                    <a:lnTo>
                      <a:pt x="194" y="48"/>
                    </a:lnTo>
                    <a:lnTo>
                      <a:pt x="203" y="72"/>
                    </a:lnTo>
                    <a:lnTo>
                      <a:pt x="219" y="96"/>
                    </a:lnTo>
                    <a:lnTo>
                      <a:pt x="228" y="112"/>
                    </a:lnTo>
                    <a:lnTo>
                      <a:pt x="211" y="128"/>
                    </a:lnTo>
                    <a:lnTo>
                      <a:pt x="186" y="136"/>
                    </a:lnTo>
                    <a:lnTo>
                      <a:pt x="160" y="120"/>
                    </a:lnTo>
                    <a:lnTo>
                      <a:pt x="169" y="72"/>
                    </a:lnTo>
                    <a:lnTo>
                      <a:pt x="160" y="56"/>
                    </a:lnTo>
                    <a:lnTo>
                      <a:pt x="152" y="32"/>
                    </a:lnTo>
                    <a:lnTo>
                      <a:pt x="110" y="128"/>
                    </a:lnTo>
                    <a:lnTo>
                      <a:pt x="76" y="168"/>
                    </a:lnTo>
                    <a:lnTo>
                      <a:pt x="68" y="216"/>
                    </a:lnTo>
                    <a:lnTo>
                      <a:pt x="42" y="216"/>
                    </a:lnTo>
                    <a:lnTo>
                      <a:pt x="34" y="216"/>
                    </a:lnTo>
                    <a:lnTo>
                      <a:pt x="26" y="232"/>
                    </a:lnTo>
                    <a:lnTo>
                      <a:pt x="0" y="240"/>
                    </a:lnTo>
                    <a:lnTo>
                      <a:pt x="26" y="256"/>
                    </a:lnTo>
                    <a:lnTo>
                      <a:pt x="59" y="264"/>
                    </a:lnTo>
                    <a:lnTo>
                      <a:pt x="93" y="248"/>
                    </a:lnTo>
                    <a:lnTo>
                      <a:pt x="144" y="256"/>
                    </a:lnTo>
                    <a:lnTo>
                      <a:pt x="186" y="264"/>
                    </a:lnTo>
                    <a:lnTo>
                      <a:pt x="203" y="288"/>
                    </a:lnTo>
                    <a:lnTo>
                      <a:pt x="194" y="312"/>
                    </a:lnTo>
                    <a:lnTo>
                      <a:pt x="219" y="320"/>
                    </a:lnTo>
                    <a:lnTo>
                      <a:pt x="219" y="296"/>
                    </a:lnTo>
                    <a:lnTo>
                      <a:pt x="236" y="280"/>
                    </a:lnTo>
                    <a:close/>
                  </a:path>
                </a:pathLst>
              </a:custGeom>
              <a:solidFill>
                <a:srgbClr val="C6C6C6"/>
              </a:solidFill>
              <a:ln w="9525">
                <a:solidFill>
                  <a:schemeClr val="bg1"/>
                </a:solidFill>
                <a:round/>
                <a:headEnd/>
                <a:tailEnd/>
              </a:ln>
            </p:spPr>
            <p:txBody>
              <a:bodyPr/>
              <a:lstStyle/>
              <a:p>
                <a:endParaRPr lang="en-US" sz="1400"/>
              </a:p>
            </p:txBody>
          </p:sp>
          <p:sp>
            <p:nvSpPr>
              <p:cNvPr id="49" name="Freeform 38">
                <a:extLst>
                  <a:ext uri="{FF2B5EF4-FFF2-40B4-BE49-F238E27FC236}">
                    <a16:creationId xmlns:a16="http://schemas.microsoft.com/office/drawing/2014/main" id="{4AA7C4B7-4423-4BA8-A086-B1E831E9A04E}"/>
                  </a:ext>
                </a:extLst>
              </p:cNvPr>
              <p:cNvSpPr>
                <a:spLocks/>
              </p:cNvSpPr>
              <p:nvPr/>
            </p:nvSpPr>
            <p:spPr bwMode="auto">
              <a:xfrm>
                <a:off x="6259741" y="3328198"/>
                <a:ext cx="48769" cy="68366"/>
              </a:xfrm>
              <a:custGeom>
                <a:avLst/>
                <a:gdLst>
                  <a:gd name="T0" fmla="*/ 25 w 59"/>
                  <a:gd name="T1" fmla="*/ 24 h 80"/>
                  <a:gd name="T2" fmla="*/ 25 w 59"/>
                  <a:gd name="T3" fmla="*/ 0 h 80"/>
                  <a:gd name="T4" fmla="*/ 8 w 59"/>
                  <a:gd name="T5" fmla="*/ 8 h 80"/>
                  <a:gd name="T6" fmla="*/ 0 w 59"/>
                  <a:gd name="T7" fmla="*/ 24 h 80"/>
                  <a:gd name="T8" fmla="*/ 0 w 59"/>
                  <a:gd name="T9" fmla="*/ 48 h 80"/>
                  <a:gd name="T10" fmla="*/ 0 w 59"/>
                  <a:gd name="T11" fmla="*/ 72 h 80"/>
                  <a:gd name="T12" fmla="*/ 42 w 59"/>
                  <a:gd name="T13" fmla="*/ 80 h 80"/>
                  <a:gd name="T14" fmla="*/ 59 w 59"/>
                  <a:gd name="T15" fmla="*/ 48 h 80"/>
                  <a:gd name="T16" fmla="*/ 25 w 59"/>
                  <a:gd name="T17" fmla="*/ 24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9"/>
                  <a:gd name="T28" fmla="*/ 0 h 80"/>
                  <a:gd name="T29" fmla="*/ 59 w 59"/>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9" h="80">
                    <a:moveTo>
                      <a:pt x="25" y="24"/>
                    </a:moveTo>
                    <a:lnTo>
                      <a:pt x="25" y="0"/>
                    </a:lnTo>
                    <a:lnTo>
                      <a:pt x="8" y="8"/>
                    </a:lnTo>
                    <a:lnTo>
                      <a:pt x="0" y="24"/>
                    </a:lnTo>
                    <a:lnTo>
                      <a:pt x="0" y="48"/>
                    </a:lnTo>
                    <a:lnTo>
                      <a:pt x="0" y="72"/>
                    </a:lnTo>
                    <a:lnTo>
                      <a:pt x="42" y="80"/>
                    </a:lnTo>
                    <a:lnTo>
                      <a:pt x="59" y="48"/>
                    </a:lnTo>
                    <a:lnTo>
                      <a:pt x="25" y="24"/>
                    </a:lnTo>
                    <a:close/>
                  </a:path>
                </a:pathLst>
              </a:custGeom>
              <a:solidFill>
                <a:srgbClr val="C6C6C6"/>
              </a:solidFill>
              <a:ln w="12700">
                <a:solidFill>
                  <a:schemeClr val="bg1"/>
                </a:solidFill>
                <a:prstDash val="solid"/>
                <a:round/>
                <a:headEnd/>
                <a:tailEnd/>
              </a:ln>
            </p:spPr>
            <p:txBody>
              <a:bodyPr/>
              <a:lstStyle/>
              <a:p>
                <a:endParaRPr lang="en-US" sz="1400"/>
              </a:p>
            </p:txBody>
          </p:sp>
          <p:sp>
            <p:nvSpPr>
              <p:cNvPr id="50" name="Freeform 39">
                <a:extLst>
                  <a:ext uri="{FF2B5EF4-FFF2-40B4-BE49-F238E27FC236}">
                    <a16:creationId xmlns:a16="http://schemas.microsoft.com/office/drawing/2014/main" id="{E859DCF0-E531-441C-BD52-3B8B498CEB6D}"/>
                  </a:ext>
                </a:extLst>
              </p:cNvPr>
              <p:cNvSpPr>
                <a:spLocks/>
              </p:cNvSpPr>
              <p:nvPr/>
            </p:nvSpPr>
            <p:spPr bwMode="auto">
              <a:xfrm>
                <a:off x="6091941" y="2986366"/>
                <a:ext cx="279391" cy="271756"/>
              </a:xfrm>
              <a:custGeom>
                <a:avLst/>
                <a:gdLst>
                  <a:gd name="T0" fmla="*/ 236 w 337"/>
                  <a:gd name="T1" fmla="*/ 280 h 320"/>
                  <a:gd name="T2" fmla="*/ 236 w 337"/>
                  <a:gd name="T3" fmla="*/ 232 h 320"/>
                  <a:gd name="T4" fmla="*/ 236 w 337"/>
                  <a:gd name="T5" fmla="*/ 200 h 320"/>
                  <a:gd name="T6" fmla="*/ 287 w 337"/>
                  <a:gd name="T7" fmla="*/ 192 h 320"/>
                  <a:gd name="T8" fmla="*/ 287 w 337"/>
                  <a:gd name="T9" fmla="*/ 168 h 320"/>
                  <a:gd name="T10" fmla="*/ 312 w 337"/>
                  <a:gd name="T11" fmla="*/ 160 h 320"/>
                  <a:gd name="T12" fmla="*/ 321 w 337"/>
                  <a:gd name="T13" fmla="*/ 128 h 320"/>
                  <a:gd name="T14" fmla="*/ 295 w 337"/>
                  <a:gd name="T15" fmla="*/ 104 h 320"/>
                  <a:gd name="T16" fmla="*/ 321 w 337"/>
                  <a:gd name="T17" fmla="*/ 96 h 320"/>
                  <a:gd name="T18" fmla="*/ 337 w 337"/>
                  <a:gd name="T19" fmla="*/ 56 h 320"/>
                  <a:gd name="T20" fmla="*/ 329 w 337"/>
                  <a:gd name="T21" fmla="*/ 16 h 320"/>
                  <a:gd name="T22" fmla="*/ 321 w 337"/>
                  <a:gd name="T23" fmla="*/ 16 h 320"/>
                  <a:gd name="T24" fmla="*/ 304 w 337"/>
                  <a:gd name="T25" fmla="*/ 0 h 320"/>
                  <a:gd name="T26" fmla="*/ 278 w 337"/>
                  <a:gd name="T27" fmla="*/ 0 h 320"/>
                  <a:gd name="T28" fmla="*/ 219 w 337"/>
                  <a:gd name="T29" fmla="*/ 16 h 320"/>
                  <a:gd name="T30" fmla="*/ 203 w 337"/>
                  <a:gd name="T31" fmla="*/ 24 h 320"/>
                  <a:gd name="T32" fmla="*/ 194 w 337"/>
                  <a:gd name="T33" fmla="*/ 48 h 320"/>
                  <a:gd name="T34" fmla="*/ 203 w 337"/>
                  <a:gd name="T35" fmla="*/ 72 h 320"/>
                  <a:gd name="T36" fmla="*/ 219 w 337"/>
                  <a:gd name="T37" fmla="*/ 96 h 320"/>
                  <a:gd name="T38" fmla="*/ 228 w 337"/>
                  <a:gd name="T39" fmla="*/ 112 h 320"/>
                  <a:gd name="T40" fmla="*/ 211 w 337"/>
                  <a:gd name="T41" fmla="*/ 128 h 320"/>
                  <a:gd name="T42" fmla="*/ 186 w 337"/>
                  <a:gd name="T43" fmla="*/ 136 h 320"/>
                  <a:gd name="T44" fmla="*/ 160 w 337"/>
                  <a:gd name="T45" fmla="*/ 120 h 320"/>
                  <a:gd name="T46" fmla="*/ 169 w 337"/>
                  <a:gd name="T47" fmla="*/ 72 h 320"/>
                  <a:gd name="T48" fmla="*/ 160 w 337"/>
                  <a:gd name="T49" fmla="*/ 56 h 320"/>
                  <a:gd name="T50" fmla="*/ 152 w 337"/>
                  <a:gd name="T51" fmla="*/ 32 h 320"/>
                  <a:gd name="T52" fmla="*/ 110 w 337"/>
                  <a:gd name="T53" fmla="*/ 128 h 320"/>
                  <a:gd name="T54" fmla="*/ 76 w 337"/>
                  <a:gd name="T55" fmla="*/ 168 h 320"/>
                  <a:gd name="T56" fmla="*/ 68 w 337"/>
                  <a:gd name="T57" fmla="*/ 216 h 320"/>
                  <a:gd name="T58" fmla="*/ 42 w 337"/>
                  <a:gd name="T59" fmla="*/ 216 h 320"/>
                  <a:gd name="T60" fmla="*/ 34 w 337"/>
                  <a:gd name="T61" fmla="*/ 216 h 320"/>
                  <a:gd name="T62" fmla="*/ 26 w 337"/>
                  <a:gd name="T63" fmla="*/ 232 h 320"/>
                  <a:gd name="T64" fmla="*/ 0 w 337"/>
                  <a:gd name="T65" fmla="*/ 240 h 320"/>
                  <a:gd name="T66" fmla="*/ 26 w 337"/>
                  <a:gd name="T67" fmla="*/ 256 h 320"/>
                  <a:gd name="T68" fmla="*/ 59 w 337"/>
                  <a:gd name="T69" fmla="*/ 264 h 320"/>
                  <a:gd name="T70" fmla="*/ 93 w 337"/>
                  <a:gd name="T71" fmla="*/ 248 h 320"/>
                  <a:gd name="T72" fmla="*/ 144 w 337"/>
                  <a:gd name="T73" fmla="*/ 256 h 320"/>
                  <a:gd name="T74" fmla="*/ 186 w 337"/>
                  <a:gd name="T75" fmla="*/ 264 h 320"/>
                  <a:gd name="T76" fmla="*/ 203 w 337"/>
                  <a:gd name="T77" fmla="*/ 288 h 320"/>
                  <a:gd name="T78" fmla="*/ 194 w 337"/>
                  <a:gd name="T79" fmla="*/ 312 h 320"/>
                  <a:gd name="T80" fmla="*/ 219 w 337"/>
                  <a:gd name="T81" fmla="*/ 320 h 320"/>
                  <a:gd name="T82" fmla="*/ 219 w 337"/>
                  <a:gd name="T83" fmla="*/ 296 h 320"/>
                  <a:gd name="T84" fmla="*/ 236 w 337"/>
                  <a:gd name="T85" fmla="*/ 280 h 3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7"/>
                  <a:gd name="T130" fmla="*/ 0 h 320"/>
                  <a:gd name="T131" fmla="*/ 337 w 337"/>
                  <a:gd name="T132" fmla="*/ 320 h 32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7" h="320">
                    <a:moveTo>
                      <a:pt x="236" y="280"/>
                    </a:moveTo>
                    <a:lnTo>
                      <a:pt x="236" y="232"/>
                    </a:lnTo>
                    <a:lnTo>
                      <a:pt x="236" y="200"/>
                    </a:lnTo>
                    <a:lnTo>
                      <a:pt x="287" y="192"/>
                    </a:lnTo>
                    <a:lnTo>
                      <a:pt x="287" y="168"/>
                    </a:lnTo>
                    <a:lnTo>
                      <a:pt x="312" y="160"/>
                    </a:lnTo>
                    <a:lnTo>
                      <a:pt x="321" y="128"/>
                    </a:lnTo>
                    <a:lnTo>
                      <a:pt x="295" y="104"/>
                    </a:lnTo>
                    <a:lnTo>
                      <a:pt x="321" y="96"/>
                    </a:lnTo>
                    <a:lnTo>
                      <a:pt x="337" y="56"/>
                    </a:lnTo>
                    <a:lnTo>
                      <a:pt x="329" y="16"/>
                    </a:lnTo>
                    <a:lnTo>
                      <a:pt x="321" y="16"/>
                    </a:lnTo>
                    <a:lnTo>
                      <a:pt x="304" y="0"/>
                    </a:lnTo>
                    <a:lnTo>
                      <a:pt x="278" y="0"/>
                    </a:lnTo>
                    <a:lnTo>
                      <a:pt x="219" y="16"/>
                    </a:lnTo>
                    <a:lnTo>
                      <a:pt x="203" y="24"/>
                    </a:lnTo>
                    <a:lnTo>
                      <a:pt x="194" y="48"/>
                    </a:lnTo>
                    <a:lnTo>
                      <a:pt x="203" y="72"/>
                    </a:lnTo>
                    <a:lnTo>
                      <a:pt x="219" y="96"/>
                    </a:lnTo>
                    <a:lnTo>
                      <a:pt x="228" y="112"/>
                    </a:lnTo>
                    <a:lnTo>
                      <a:pt x="211" y="128"/>
                    </a:lnTo>
                    <a:lnTo>
                      <a:pt x="186" y="136"/>
                    </a:lnTo>
                    <a:lnTo>
                      <a:pt x="160" y="120"/>
                    </a:lnTo>
                    <a:lnTo>
                      <a:pt x="169" y="72"/>
                    </a:lnTo>
                    <a:lnTo>
                      <a:pt x="160" y="56"/>
                    </a:lnTo>
                    <a:lnTo>
                      <a:pt x="152" y="32"/>
                    </a:lnTo>
                    <a:lnTo>
                      <a:pt x="110" y="128"/>
                    </a:lnTo>
                    <a:lnTo>
                      <a:pt x="76" y="168"/>
                    </a:lnTo>
                    <a:lnTo>
                      <a:pt x="68" y="216"/>
                    </a:lnTo>
                    <a:lnTo>
                      <a:pt x="42" y="216"/>
                    </a:lnTo>
                    <a:lnTo>
                      <a:pt x="34" y="216"/>
                    </a:lnTo>
                    <a:lnTo>
                      <a:pt x="26" y="232"/>
                    </a:lnTo>
                    <a:lnTo>
                      <a:pt x="0" y="240"/>
                    </a:lnTo>
                    <a:lnTo>
                      <a:pt x="26" y="256"/>
                    </a:lnTo>
                    <a:lnTo>
                      <a:pt x="59" y="264"/>
                    </a:lnTo>
                    <a:lnTo>
                      <a:pt x="93" y="248"/>
                    </a:lnTo>
                    <a:lnTo>
                      <a:pt x="144" y="256"/>
                    </a:lnTo>
                    <a:lnTo>
                      <a:pt x="186" y="264"/>
                    </a:lnTo>
                    <a:lnTo>
                      <a:pt x="203" y="288"/>
                    </a:lnTo>
                    <a:lnTo>
                      <a:pt x="194" y="312"/>
                    </a:lnTo>
                    <a:lnTo>
                      <a:pt x="219" y="320"/>
                    </a:lnTo>
                    <a:lnTo>
                      <a:pt x="219" y="296"/>
                    </a:lnTo>
                    <a:lnTo>
                      <a:pt x="236" y="280"/>
                    </a:lnTo>
                    <a:close/>
                  </a:path>
                </a:pathLst>
              </a:custGeom>
              <a:solidFill>
                <a:srgbClr val="00A6F7"/>
              </a:solidFill>
              <a:ln w="12700">
                <a:solidFill>
                  <a:schemeClr val="bg1"/>
                </a:solidFill>
                <a:prstDash val="solid"/>
                <a:round/>
                <a:headEnd/>
                <a:tailEnd/>
              </a:ln>
            </p:spPr>
            <p:txBody>
              <a:bodyPr anchor="ctr"/>
              <a:lstStyle/>
              <a:p>
                <a:pPr algn="ctr">
                  <a:defRPr/>
                </a:pPr>
                <a:endParaRPr lang="en-GB" sz="600" b="1">
                  <a:solidFill>
                    <a:schemeClr val="bg1"/>
                  </a:solidFill>
                  <a:latin typeface="+mn-lt"/>
                </a:endParaRPr>
              </a:p>
            </p:txBody>
          </p:sp>
          <p:sp>
            <p:nvSpPr>
              <p:cNvPr id="51" name="Freeform 40">
                <a:extLst>
                  <a:ext uri="{FF2B5EF4-FFF2-40B4-BE49-F238E27FC236}">
                    <a16:creationId xmlns:a16="http://schemas.microsoft.com/office/drawing/2014/main" id="{995DDAE4-5919-4A52-AB17-7D8DF005708C}"/>
                  </a:ext>
                </a:extLst>
              </p:cNvPr>
              <p:cNvSpPr>
                <a:spLocks/>
              </p:cNvSpPr>
              <p:nvPr/>
            </p:nvSpPr>
            <p:spPr bwMode="auto">
              <a:xfrm>
                <a:off x="6433327" y="2569331"/>
                <a:ext cx="174413" cy="293975"/>
              </a:xfrm>
              <a:custGeom>
                <a:avLst/>
                <a:gdLst>
                  <a:gd name="T0" fmla="*/ 143 w 211"/>
                  <a:gd name="T1" fmla="*/ 344 h 344"/>
                  <a:gd name="T2" fmla="*/ 118 w 211"/>
                  <a:gd name="T3" fmla="*/ 312 h 344"/>
                  <a:gd name="T4" fmla="*/ 143 w 211"/>
                  <a:gd name="T5" fmla="*/ 312 h 344"/>
                  <a:gd name="T6" fmla="*/ 127 w 211"/>
                  <a:gd name="T7" fmla="*/ 280 h 344"/>
                  <a:gd name="T8" fmla="*/ 127 w 211"/>
                  <a:gd name="T9" fmla="*/ 248 h 344"/>
                  <a:gd name="T10" fmla="*/ 169 w 211"/>
                  <a:gd name="T11" fmla="*/ 184 h 344"/>
                  <a:gd name="T12" fmla="*/ 186 w 211"/>
                  <a:gd name="T13" fmla="*/ 192 h 344"/>
                  <a:gd name="T14" fmla="*/ 211 w 211"/>
                  <a:gd name="T15" fmla="*/ 136 h 344"/>
                  <a:gd name="T16" fmla="*/ 177 w 211"/>
                  <a:gd name="T17" fmla="*/ 112 h 344"/>
                  <a:gd name="T18" fmla="*/ 169 w 211"/>
                  <a:gd name="T19" fmla="*/ 72 h 344"/>
                  <a:gd name="T20" fmla="*/ 177 w 211"/>
                  <a:gd name="T21" fmla="*/ 24 h 344"/>
                  <a:gd name="T22" fmla="*/ 177 w 211"/>
                  <a:gd name="T23" fmla="*/ 8 h 344"/>
                  <a:gd name="T24" fmla="*/ 160 w 211"/>
                  <a:gd name="T25" fmla="*/ 0 h 344"/>
                  <a:gd name="T26" fmla="*/ 135 w 211"/>
                  <a:gd name="T27" fmla="*/ 8 h 344"/>
                  <a:gd name="T28" fmla="*/ 127 w 211"/>
                  <a:gd name="T29" fmla="*/ 24 h 344"/>
                  <a:gd name="T30" fmla="*/ 101 w 211"/>
                  <a:gd name="T31" fmla="*/ 40 h 344"/>
                  <a:gd name="T32" fmla="*/ 76 w 211"/>
                  <a:gd name="T33" fmla="*/ 48 h 344"/>
                  <a:gd name="T34" fmla="*/ 51 w 211"/>
                  <a:gd name="T35" fmla="*/ 56 h 344"/>
                  <a:gd name="T36" fmla="*/ 34 w 211"/>
                  <a:gd name="T37" fmla="*/ 72 h 344"/>
                  <a:gd name="T38" fmla="*/ 26 w 211"/>
                  <a:gd name="T39" fmla="*/ 96 h 344"/>
                  <a:gd name="T40" fmla="*/ 42 w 211"/>
                  <a:gd name="T41" fmla="*/ 112 h 344"/>
                  <a:gd name="T42" fmla="*/ 17 w 211"/>
                  <a:gd name="T43" fmla="*/ 120 h 344"/>
                  <a:gd name="T44" fmla="*/ 9 w 211"/>
                  <a:gd name="T45" fmla="*/ 144 h 344"/>
                  <a:gd name="T46" fmla="*/ 9 w 211"/>
                  <a:gd name="T47" fmla="*/ 168 h 344"/>
                  <a:gd name="T48" fmla="*/ 26 w 211"/>
                  <a:gd name="T49" fmla="*/ 192 h 344"/>
                  <a:gd name="T50" fmla="*/ 0 w 211"/>
                  <a:gd name="T51" fmla="*/ 208 h 344"/>
                  <a:gd name="T52" fmla="*/ 0 w 211"/>
                  <a:gd name="T53" fmla="*/ 224 h 344"/>
                  <a:gd name="T54" fmla="*/ 26 w 211"/>
                  <a:gd name="T55" fmla="*/ 272 h 344"/>
                  <a:gd name="T56" fmla="*/ 42 w 211"/>
                  <a:gd name="T57" fmla="*/ 256 h 344"/>
                  <a:gd name="T58" fmla="*/ 51 w 211"/>
                  <a:gd name="T59" fmla="*/ 304 h 344"/>
                  <a:gd name="T60" fmla="*/ 59 w 211"/>
                  <a:gd name="T61" fmla="*/ 328 h 344"/>
                  <a:gd name="T62" fmla="*/ 84 w 211"/>
                  <a:gd name="T63" fmla="*/ 336 h 344"/>
                  <a:gd name="T64" fmla="*/ 143 w 211"/>
                  <a:gd name="T65" fmla="*/ 344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344"/>
                  <a:gd name="T101" fmla="*/ 211 w 211"/>
                  <a:gd name="T102" fmla="*/ 344 h 3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344">
                    <a:moveTo>
                      <a:pt x="143" y="344"/>
                    </a:moveTo>
                    <a:lnTo>
                      <a:pt x="118" y="312"/>
                    </a:lnTo>
                    <a:lnTo>
                      <a:pt x="143" y="312"/>
                    </a:lnTo>
                    <a:lnTo>
                      <a:pt x="127" y="280"/>
                    </a:lnTo>
                    <a:lnTo>
                      <a:pt x="127" y="248"/>
                    </a:lnTo>
                    <a:lnTo>
                      <a:pt x="169" y="184"/>
                    </a:lnTo>
                    <a:lnTo>
                      <a:pt x="186" y="192"/>
                    </a:lnTo>
                    <a:lnTo>
                      <a:pt x="211" y="136"/>
                    </a:lnTo>
                    <a:lnTo>
                      <a:pt x="177" y="112"/>
                    </a:lnTo>
                    <a:lnTo>
                      <a:pt x="169" y="72"/>
                    </a:lnTo>
                    <a:lnTo>
                      <a:pt x="177" y="24"/>
                    </a:lnTo>
                    <a:lnTo>
                      <a:pt x="177" y="8"/>
                    </a:lnTo>
                    <a:lnTo>
                      <a:pt x="160" y="0"/>
                    </a:lnTo>
                    <a:lnTo>
                      <a:pt x="135" y="8"/>
                    </a:lnTo>
                    <a:lnTo>
                      <a:pt x="127" y="24"/>
                    </a:lnTo>
                    <a:lnTo>
                      <a:pt x="101" y="40"/>
                    </a:lnTo>
                    <a:lnTo>
                      <a:pt x="76" y="48"/>
                    </a:lnTo>
                    <a:lnTo>
                      <a:pt x="51" y="56"/>
                    </a:lnTo>
                    <a:lnTo>
                      <a:pt x="34" y="72"/>
                    </a:lnTo>
                    <a:lnTo>
                      <a:pt x="26" y="96"/>
                    </a:lnTo>
                    <a:lnTo>
                      <a:pt x="42" y="112"/>
                    </a:lnTo>
                    <a:lnTo>
                      <a:pt x="17" y="120"/>
                    </a:lnTo>
                    <a:lnTo>
                      <a:pt x="9" y="144"/>
                    </a:lnTo>
                    <a:lnTo>
                      <a:pt x="9" y="168"/>
                    </a:lnTo>
                    <a:lnTo>
                      <a:pt x="26" y="192"/>
                    </a:lnTo>
                    <a:lnTo>
                      <a:pt x="0" y="208"/>
                    </a:lnTo>
                    <a:lnTo>
                      <a:pt x="0" y="224"/>
                    </a:lnTo>
                    <a:lnTo>
                      <a:pt x="26" y="272"/>
                    </a:lnTo>
                    <a:lnTo>
                      <a:pt x="42" y="256"/>
                    </a:lnTo>
                    <a:lnTo>
                      <a:pt x="51" y="304"/>
                    </a:lnTo>
                    <a:lnTo>
                      <a:pt x="59" y="328"/>
                    </a:lnTo>
                    <a:lnTo>
                      <a:pt x="84" y="336"/>
                    </a:lnTo>
                    <a:lnTo>
                      <a:pt x="143" y="344"/>
                    </a:lnTo>
                    <a:close/>
                  </a:path>
                </a:pathLst>
              </a:custGeom>
              <a:solidFill>
                <a:srgbClr val="C6C6C6"/>
              </a:solidFill>
              <a:ln w="9525">
                <a:solidFill>
                  <a:schemeClr val="bg1"/>
                </a:solidFill>
                <a:round/>
                <a:headEnd/>
                <a:tailEnd/>
              </a:ln>
            </p:spPr>
            <p:txBody>
              <a:bodyPr/>
              <a:lstStyle/>
              <a:p>
                <a:endParaRPr lang="en-US" sz="1400"/>
              </a:p>
            </p:txBody>
          </p:sp>
          <p:sp>
            <p:nvSpPr>
              <p:cNvPr id="52" name="Freeform 41">
                <a:extLst>
                  <a:ext uri="{FF2B5EF4-FFF2-40B4-BE49-F238E27FC236}">
                    <a16:creationId xmlns:a16="http://schemas.microsoft.com/office/drawing/2014/main" id="{CD63FE0D-F131-45E6-812E-2D9D75F28A4A}"/>
                  </a:ext>
                </a:extLst>
              </p:cNvPr>
              <p:cNvSpPr>
                <a:spLocks/>
              </p:cNvSpPr>
              <p:nvPr/>
            </p:nvSpPr>
            <p:spPr bwMode="auto">
              <a:xfrm>
                <a:off x="6277099" y="2860743"/>
                <a:ext cx="619950" cy="758012"/>
              </a:xfrm>
              <a:custGeom>
                <a:avLst/>
                <a:gdLst>
                  <a:gd name="T0" fmla="*/ 228 w 750"/>
                  <a:gd name="T1" fmla="*/ 848 h 888"/>
                  <a:gd name="T2" fmla="*/ 354 w 750"/>
                  <a:gd name="T3" fmla="*/ 888 h 888"/>
                  <a:gd name="T4" fmla="*/ 447 w 750"/>
                  <a:gd name="T5" fmla="*/ 880 h 888"/>
                  <a:gd name="T6" fmla="*/ 557 w 750"/>
                  <a:gd name="T7" fmla="*/ 848 h 888"/>
                  <a:gd name="T8" fmla="*/ 616 w 750"/>
                  <a:gd name="T9" fmla="*/ 832 h 888"/>
                  <a:gd name="T10" fmla="*/ 632 w 750"/>
                  <a:gd name="T11" fmla="*/ 776 h 888"/>
                  <a:gd name="T12" fmla="*/ 675 w 750"/>
                  <a:gd name="T13" fmla="*/ 744 h 888"/>
                  <a:gd name="T14" fmla="*/ 607 w 750"/>
                  <a:gd name="T15" fmla="*/ 656 h 888"/>
                  <a:gd name="T16" fmla="*/ 557 w 750"/>
                  <a:gd name="T17" fmla="*/ 584 h 888"/>
                  <a:gd name="T18" fmla="*/ 557 w 750"/>
                  <a:gd name="T19" fmla="*/ 520 h 888"/>
                  <a:gd name="T20" fmla="*/ 641 w 750"/>
                  <a:gd name="T21" fmla="*/ 488 h 888"/>
                  <a:gd name="T22" fmla="*/ 691 w 750"/>
                  <a:gd name="T23" fmla="*/ 440 h 888"/>
                  <a:gd name="T24" fmla="*/ 750 w 750"/>
                  <a:gd name="T25" fmla="*/ 456 h 888"/>
                  <a:gd name="T26" fmla="*/ 725 w 750"/>
                  <a:gd name="T27" fmla="*/ 360 h 888"/>
                  <a:gd name="T28" fmla="*/ 717 w 750"/>
                  <a:gd name="T29" fmla="*/ 280 h 888"/>
                  <a:gd name="T30" fmla="*/ 666 w 750"/>
                  <a:gd name="T31" fmla="*/ 216 h 888"/>
                  <a:gd name="T32" fmla="*/ 683 w 750"/>
                  <a:gd name="T33" fmla="*/ 136 h 888"/>
                  <a:gd name="T34" fmla="*/ 641 w 750"/>
                  <a:gd name="T35" fmla="*/ 80 h 888"/>
                  <a:gd name="T36" fmla="*/ 616 w 750"/>
                  <a:gd name="T37" fmla="*/ 32 h 888"/>
                  <a:gd name="T38" fmla="*/ 582 w 750"/>
                  <a:gd name="T39" fmla="*/ 32 h 888"/>
                  <a:gd name="T40" fmla="*/ 557 w 750"/>
                  <a:gd name="T41" fmla="*/ 40 h 888"/>
                  <a:gd name="T42" fmla="*/ 540 w 750"/>
                  <a:gd name="T43" fmla="*/ 40 h 888"/>
                  <a:gd name="T44" fmla="*/ 481 w 750"/>
                  <a:gd name="T45" fmla="*/ 72 h 888"/>
                  <a:gd name="T46" fmla="*/ 439 w 750"/>
                  <a:gd name="T47" fmla="*/ 96 h 888"/>
                  <a:gd name="T48" fmla="*/ 430 w 750"/>
                  <a:gd name="T49" fmla="*/ 64 h 888"/>
                  <a:gd name="T50" fmla="*/ 396 w 750"/>
                  <a:gd name="T51" fmla="*/ 56 h 888"/>
                  <a:gd name="T52" fmla="*/ 346 w 750"/>
                  <a:gd name="T53" fmla="*/ 16 h 888"/>
                  <a:gd name="T54" fmla="*/ 253 w 750"/>
                  <a:gd name="T55" fmla="*/ 0 h 888"/>
                  <a:gd name="T56" fmla="*/ 245 w 750"/>
                  <a:gd name="T57" fmla="*/ 40 h 888"/>
                  <a:gd name="T58" fmla="*/ 278 w 750"/>
                  <a:gd name="T59" fmla="*/ 112 h 888"/>
                  <a:gd name="T60" fmla="*/ 236 w 750"/>
                  <a:gd name="T61" fmla="*/ 112 h 888"/>
                  <a:gd name="T62" fmla="*/ 220 w 750"/>
                  <a:gd name="T63" fmla="*/ 136 h 888"/>
                  <a:gd name="T64" fmla="*/ 186 w 750"/>
                  <a:gd name="T65" fmla="*/ 128 h 888"/>
                  <a:gd name="T66" fmla="*/ 110 w 750"/>
                  <a:gd name="T67" fmla="*/ 144 h 888"/>
                  <a:gd name="T68" fmla="*/ 118 w 750"/>
                  <a:gd name="T69" fmla="*/ 208 h 888"/>
                  <a:gd name="T70" fmla="*/ 76 w 750"/>
                  <a:gd name="T71" fmla="*/ 256 h 888"/>
                  <a:gd name="T72" fmla="*/ 93 w 750"/>
                  <a:gd name="T73" fmla="*/ 312 h 888"/>
                  <a:gd name="T74" fmla="*/ 68 w 750"/>
                  <a:gd name="T75" fmla="*/ 344 h 888"/>
                  <a:gd name="T76" fmla="*/ 17 w 750"/>
                  <a:gd name="T77" fmla="*/ 384 h 888"/>
                  <a:gd name="T78" fmla="*/ 0 w 750"/>
                  <a:gd name="T79" fmla="*/ 448 h 888"/>
                  <a:gd name="T80" fmla="*/ 9 w 750"/>
                  <a:gd name="T81" fmla="*/ 480 h 888"/>
                  <a:gd name="T82" fmla="*/ 34 w 750"/>
                  <a:gd name="T83" fmla="*/ 536 h 888"/>
                  <a:gd name="T84" fmla="*/ 9 w 750"/>
                  <a:gd name="T85" fmla="*/ 552 h 888"/>
                  <a:gd name="T86" fmla="*/ 43 w 750"/>
                  <a:gd name="T87" fmla="*/ 600 h 888"/>
                  <a:gd name="T88" fmla="*/ 51 w 750"/>
                  <a:gd name="T89" fmla="*/ 664 h 888"/>
                  <a:gd name="T90" fmla="*/ 135 w 750"/>
                  <a:gd name="T91" fmla="*/ 688 h 888"/>
                  <a:gd name="T92" fmla="*/ 152 w 750"/>
                  <a:gd name="T93" fmla="*/ 736 h 888"/>
                  <a:gd name="T94" fmla="*/ 127 w 750"/>
                  <a:gd name="T95" fmla="*/ 864 h 888"/>
                  <a:gd name="T96" fmla="*/ 144 w 750"/>
                  <a:gd name="T97" fmla="*/ 872 h 8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0"/>
                  <a:gd name="T148" fmla="*/ 0 h 888"/>
                  <a:gd name="T149" fmla="*/ 750 w 750"/>
                  <a:gd name="T150" fmla="*/ 888 h 8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0" h="888">
                    <a:moveTo>
                      <a:pt x="194" y="864"/>
                    </a:moveTo>
                    <a:lnTo>
                      <a:pt x="228" y="848"/>
                    </a:lnTo>
                    <a:lnTo>
                      <a:pt x="312" y="872"/>
                    </a:lnTo>
                    <a:lnTo>
                      <a:pt x="354" y="888"/>
                    </a:lnTo>
                    <a:lnTo>
                      <a:pt x="388" y="872"/>
                    </a:lnTo>
                    <a:lnTo>
                      <a:pt x="447" y="880"/>
                    </a:lnTo>
                    <a:lnTo>
                      <a:pt x="489" y="872"/>
                    </a:lnTo>
                    <a:lnTo>
                      <a:pt x="557" y="848"/>
                    </a:lnTo>
                    <a:lnTo>
                      <a:pt x="616" y="864"/>
                    </a:lnTo>
                    <a:lnTo>
                      <a:pt x="616" y="832"/>
                    </a:lnTo>
                    <a:lnTo>
                      <a:pt x="599" y="800"/>
                    </a:lnTo>
                    <a:lnTo>
                      <a:pt x="632" y="776"/>
                    </a:lnTo>
                    <a:lnTo>
                      <a:pt x="641" y="744"/>
                    </a:lnTo>
                    <a:lnTo>
                      <a:pt x="675" y="744"/>
                    </a:lnTo>
                    <a:lnTo>
                      <a:pt x="683" y="712"/>
                    </a:lnTo>
                    <a:lnTo>
                      <a:pt x="607" y="656"/>
                    </a:lnTo>
                    <a:lnTo>
                      <a:pt x="548" y="608"/>
                    </a:lnTo>
                    <a:lnTo>
                      <a:pt x="557" y="584"/>
                    </a:lnTo>
                    <a:lnTo>
                      <a:pt x="523" y="544"/>
                    </a:lnTo>
                    <a:lnTo>
                      <a:pt x="557" y="520"/>
                    </a:lnTo>
                    <a:lnTo>
                      <a:pt x="599" y="512"/>
                    </a:lnTo>
                    <a:lnTo>
                      <a:pt x="641" y="488"/>
                    </a:lnTo>
                    <a:lnTo>
                      <a:pt x="683" y="472"/>
                    </a:lnTo>
                    <a:lnTo>
                      <a:pt x="691" y="440"/>
                    </a:lnTo>
                    <a:lnTo>
                      <a:pt x="725" y="440"/>
                    </a:lnTo>
                    <a:lnTo>
                      <a:pt x="750" y="456"/>
                    </a:lnTo>
                    <a:lnTo>
                      <a:pt x="750" y="392"/>
                    </a:lnTo>
                    <a:lnTo>
                      <a:pt x="725" y="360"/>
                    </a:lnTo>
                    <a:lnTo>
                      <a:pt x="742" y="320"/>
                    </a:lnTo>
                    <a:lnTo>
                      <a:pt x="717" y="280"/>
                    </a:lnTo>
                    <a:lnTo>
                      <a:pt x="717" y="248"/>
                    </a:lnTo>
                    <a:lnTo>
                      <a:pt x="666" y="216"/>
                    </a:lnTo>
                    <a:lnTo>
                      <a:pt x="691" y="168"/>
                    </a:lnTo>
                    <a:lnTo>
                      <a:pt x="683" y="136"/>
                    </a:lnTo>
                    <a:lnTo>
                      <a:pt x="675" y="88"/>
                    </a:lnTo>
                    <a:lnTo>
                      <a:pt x="641" y="80"/>
                    </a:lnTo>
                    <a:lnTo>
                      <a:pt x="607" y="64"/>
                    </a:lnTo>
                    <a:lnTo>
                      <a:pt x="616" y="32"/>
                    </a:lnTo>
                    <a:lnTo>
                      <a:pt x="590" y="16"/>
                    </a:lnTo>
                    <a:lnTo>
                      <a:pt x="582" y="32"/>
                    </a:lnTo>
                    <a:lnTo>
                      <a:pt x="573" y="48"/>
                    </a:lnTo>
                    <a:lnTo>
                      <a:pt x="557" y="40"/>
                    </a:lnTo>
                    <a:lnTo>
                      <a:pt x="548" y="40"/>
                    </a:lnTo>
                    <a:lnTo>
                      <a:pt x="540" y="40"/>
                    </a:lnTo>
                    <a:lnTo>
                      <a:pt x="514" y="64"/>
                    </a:lnTo>
                    <a:lnTo>
                      <a:pt x="481" y="72"/>
                    </a:lnTo>
                    <a:lnTo>
                      <a:pt x="464" y="96"/>
                    </a:lnTo>
                    <a:lnTo>
                      <a:pt x="439" y="96"/>
                    </a:lnTo>
                    <a:lnTo>
                      <a:pt x="413" y="88"/>
                    </a:lnTo>
                    <a:lnTo>
                      <a:pt x="430" y="64"/>
                    </a:lnTo>
                    <a:lnTo>
                      <a:pt x="422" y="32"/>
                    </a:lnTo>
                    <a:lnTo>
                      <a:pt x="396" y="56"/>
                    </a:lnTo>
                    <a:lnTo>
                      <a:pt x="346" y="40"/>
                    </a:lnTo>
                    <a:lnTo>
                      <a:pt x="346" y="16"/>
                    </a:lnTo>
                    <a:lnTo>
                      <a:pt x="337" y="8"/>
                    </a:lnTo>
                    <a:lnTo>
                      <a:pt x="253" y="0"/>
                    </a:lnTo>
                    <a:lnTo>
                      <a:pt x="270" y="24"/>
                    </a:lnTo>
                    <a:lnTo>
                      <a:pt x="245" y="40"/>
                    </a:lnTo>
                    <a:lnTo>
                      <a:pt x="245" y="64"/>
                    </a:lnTo>
                    <a:lnTo>
                      <a:pt x="278" y="112"/>
                    </a:lnTo>
                    <a:lnTo>
                      <a:pt x="253" y="112"/>
                    </a:lnTo>
                    <a:lnTo>
                      <a:pt x="236" y="112"/>
                    </a:lnTo>
                    <a:lnTo>
                      <a:pt x="228" y="128"/>
                    </a:lnTo>
                    <a:lnTo>
                      <a:pt x="220" y="136"/>
                    </a:lnTo>
                    <a:lnTo>
                      <a:pt x="211" y="136"/>
                    </a:lnTo>
                    <a:lnTo>
                      <a:pt x="186" y="128"/>
                    </a:lnTo>
                    <a:lnTo>
                      <a:pt x="135" y="128"/>
                    </a:lnTo>
                    <a:lnTo>
                      <a:pt x="110" y="144"/>
                    </a:lnTo>
                    <a:lnTo>
                      <a:pt x="110" y="168"/>
                    </a:lnTo>
                    <a:lnTo>
                      <a:pt x="118" y="208"/>
                    </a:lnTo>
                    <a:lnTo>
                      <a:pt x="102" y="248"/>
                    </a:lnTo>
                    <a:lnTo>
                      <a:pt x="76" y="256"/>
                    </a:lnTo>
                    <a:lnTo>
                      <a:pt x="102" y="280"/>
                    </a:lnTo>
                    <a:lnTo>
                      <a:pt x="93" y="312"/>
                    </a:lnTo>
                    <a:lnTo>
                      <a:pt x="68" y="320"/>
                    </a:lnTo>
                    <a:lnTo>
                      <a:pt x="68" y="344"/>
                    </a:lnTo>
                    <a:lnTo>
                      <a:pt x="17" y="352"/>
                    </a:lnTo>
                    <a:lnTo>
                      <a:pt x="17" y="384"/>
                    </a:lnTo>
                    <a:lnTo>
                      <a:pt x="17" y="432"/>
                    </a:lnTo>
                    <a:lnTo>
                      <a:pt x="0" y="448"/>
                    </a:lnTo>
                    <a:lnTo>
                      <a:pt x="0" y="472"/>
                    </a:lnTo>
                    <a:lnTo>
                      <a:pt x="9" y="480"/>
                    </a:lnTo>
                    <a:lnTo>
                      <a:pt x="34" y="504"/>
                    </a:lnTo>
                    <a:lnTo>
                      <a:pt x="34" y="536"/>
                    </a:lnTo>
                    <a:lnTo>
                      <a:pt x="17" y="552"/>
                    </a:lnTo>
                    <a:lnTo>
                      <a:pt x="9" y="552"/>
                    </a:lnTo>
                    <a:lnTo>
                      <a:pt x="9" y="576"/>
                    </a:lnTo>
                    <a:lnTo>
                      <a:pt x="43" y="600"/>
                    </a:lnTo>
                    <a:lnTo>
                      <a:pt x="26" y="632"/>
                    </a:lnTo>
                    <a:lnTo>
                      <a:pt x="51" y="664"/>
                    </a:lnTo>
                    <a:lnTo>
                      <a:pt x="76" y="672"/>
                    </a:lnTo>
                    <a:lnTo>
                      <a:pt x="135" y="688"/>
                    </a:lnTo>
                    <a:lnTo>
                      <a:pt x="186" y="704"/>
                    </a:lnTo>
                    <a:lnTo>
                      <a:pt x="152" y="736"/>
                    </a:lnTo>
                    <a:lnTo>
                      <a:pt x="144" y="776"/>
                    </a:lnTo>
                    <a:lnTo>
                      <a:pt x="127" y="864"/>
                    </a:lnTo>
                    <a:lnTo>
                      <a:pt x="118" y="864"/>
                    </a:lnTo>
                    <a:lnTo>
                      <a:pt x="144" y="872"/>
                    </a:lnTo>
                    <a:lnTo>
                      <a:pt x="194" y="864"/>
                    </a:lnTo>
                    <a:close/>
                  </a:path>
                </a:pathLst>
              </a:custGeom>
              <a:solidFill>
                <a:srgbClr val="C6C6C6"/>
              </a:solidFill>
              <a:ln w="9525">
                <a:solidFill>
                  <a:schemeClr val="bg1"/>
                </a:solidFill>
                <a:round/>
                <a:headEnd/>
                <a:tailEnd/>
              </a:ln>
            </p:spPr>
            <p:txBody>
              <a:bodyPr anchor="ctr"/>
              <a:lstStyle/>
              <a:p>
                <a:pPr algn="ctr">
                  <a:defRPr/>
                </a:pPr>
                <a:endParaRPr lang="en-GB" sz="800" b="1">
                  <a:latin typeface="+mn-lt"/>
                </a:endParaRPr>
              </a:p>
            </p:txBody>
          </p:sp>
          <p:sp>
            <p:nvSpPr>
              <p:cNvPr id="53" name="Freeform 42">
                <a:extLst>
                  <a:ext uri="{FF2B5EF4-FFF2-40B4-BE49-F238E27FC236}">
                    <a16:creationId xmlns:a16="http://schemas.microsoft.com/office/drawing/2014/main" id="{2B66B75E-031E-4BA9-B808-B3018A01A4BE}"/>
                  </a:ext>
                </a:extLst>
              </p:cNvPr>
              <p:cNvSpPr>
                <a:spLocks/>
              </p:cNvSpPr>
              <p:nvPr/>
            </p:nvSpPr>
            <p:spPr bwMode="auto">
              <a:xfrm>
                <a:off x="6433327" y="2569331"/>
                <a:ext cx="174413" cy="293975"/>
              </a:xfrm>
              <a:custGeom>
                <a:avLst/>
                <a:gdLst>
                  <a:gd name="T0" fmla="*/ 143 w 211"/>
                  <a:gd name="T1" fmla="*/ 344 h 344"/>
                  <a:gd name="T2" fmla="*/ 118 w 211"/>
                  <a:gd name="T3" fmla="*/ 312 h 344"/>
                  <a:gd name="T4" fmla="*/ 143 w 211"/>
                  <a:gd name="T5" fmla="*/ 312 h 344"/>
                  <a:gd name="T6" fmla="*/ 127 w 211"/>
                  <a:gd name="T7" fmla="*/ 280 h 344"/>
                  <a:gd name="T8" fmla="*/ 127 w 211"/>
                  <a:gd name="T9" fmla="*/ 248 h 344"/>
                  <a:gd name="T10" fmla="*/ 169 w 211"/>
                  <a:gd name="T11" fmla="*/ 184 h 344"/>
                  <a:gd name="T12" fmla="*/ 186 w 211"/>
                  <a:gd name="T13" fmla="*/ 192 h 344"/>
                  <a:gd name="T14" fmla="*/ 211 w 211"/>
                  <a:gd name="T15" fmla="*/ 136 h 344"/>
                  <a:gd name="T16" fmla="*/ 177 w 211"/>
                  <a:gd name="T17" fmla="*/ 112 h 344"/>
                  <a:gd name="T18" fmla="*/ 169 w 211"/>
                  <a:gd name="T19" fmla="*/ 72 h 344"/>
                  <a:gd name="T20" fmla="*/ 177 w 211"/>
                  <a:gd name="T21" fmla="*/ 24 h 344"/>
                  <a:gd name="T22" fmla="*/ 177 w 211"/>
                  <a:gd name="T23" fmla="*/ 8 h 344"/>
                  <a:gd name="T24" fmla="*/ 160 w 211"/>
                  <a:gd name="T25" fmla="*/ 0 h 344"/>
                  <a:gd name="T26" fmla="*/ 135 w 211"/>
                  <a:gd name="T27" fmla="*/ 8 h 344"/>
                  <a:gd name="T28" fmla="*/ 127 w 211"/>
                  <a:gd name="T29" fmla="*/ 24 h 344"/>
                  <a:gd name="T30" fmla="*/ 101 w 211"/>
                  <a:gd name="T31" fmla="*/ 40 h 344"/>
                  <a:gd name="T32" fmla="*/ 76 w 211"/>
                  <a:gd name="T33" fmla="*/ 48 h 344"/>
                  <a:gd name="T34" fmla="*/ 51 w 211"/>
                  <a:gd name="T35" fmla="*/ 56 h 344"/>
                  <a:gd name="T36" fmla="*/ 34 w 211"/>
                  <a:gd name="T37" fmla="*/ 72 h 344"/>
                  <a:gd name="T38" fmla="*/ 26 w 211"/>
                  <a:gd name="T39" fmla="*/ 96 h 344"/>
                  <a:gd name="T40" fmla="*/ 42 w 211"/>
                  <a:gd name="T41" fmla="*/ 112 h 344"/>
                  <a:gd name="T42" fmla="*/ 17 w 211"/>
                  <a:gd name="T43" fmla="*/ 120 h 344"/>
                  <a:gd name="T44" fmla="*/ 9 w 211"/>
                  <a:gd name="T45" fmla="*/ 144 h 344"/>
                  <a:gd name="T46" fmla="*/ 9 w 211"/>
                  <a:gd name="T47" fmla="*/ 168 h 344"/>
                  <a:gd name="T48" fmla="*/ 26 w 211"/>
                  <a:gd name="T49" fmla="*/ 192 h 344"/>
                  <a:gd name="T50" fmla="*/ 0 w 211"/>
                  <a:gd name="T51" fmla="*/ 208 h 344"/>
                  <a:gd name="T52" fmla="*/ 0 w 211"/>
                  <a:gd name="T53" fmla="*/ 224 h 344"/>
                  <a:gd name="T54" fmla="*/ 26 w 211"/>
                  <a:gd name="T55" fmla="*/ 272 h 344"/>
                  <a:gd name="T56" fmla="*/ 42 w 211"/>
                  <a:gd name="T57" fmla="*/ 256 h 344"/>
                  <a:gd name="T58" fmla="*/ 51 w 211"/>
                  <a:gd name="T59" fmla="*/ 304 h 344"/>
                  <a:gd name="T60" fmla="*/ 59 w 211"/>
                  <a:gd name="T61" fmla="*/ 328 h 344"/>
                  <a:gd name="T62" fmla="*/ 84 w 211"/>
                  <a:gd name="T63" fmla="*/ 336 h 344"/>
                  <a:gd name="T64" fmla="*/ 143 w 211"/>
                  <a:gd name="T65" fmla="*/ 344 h 34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1"/>
                  <a:gd name="T100" fmla="*/ 0 h 344"/>
                  <a:gd name="T101" fmla="*/ 211 w 211"/>
                  <a:gd name="T102" fmla="*/ 344 h 34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1" h="344">
                    <a:moveTo>
                      <a:pt x="143" y="344"/>
                    </a:moveTo>
                    <a:lnTo>
                      <a:pt x="118" y="312"/>
                    </a:lnTo>
                    <a:lnTo>
                      <a:pt x="143" y="312"/>
                    </a:lnTo>
                    <a:lnTo>
                      <a:pt x="127" y="280"/>
                    </a:lnTo>
                    <a:lnTo>
                      <a:pt x="127" y="248"/>
                    </a:lnTo>
                    <a:lnTo>
                      <a:pt x="169" y="184"/>
                    </a:lnTo>
                    <a:lnTo>
                      <a:pt x="186" y="192"/>
                    </a:lnTo>
                    <a:lnTo>
                      <a:pt x="211" y="136"/>
                    </a:lnTo>
                    <a:lnTo>
                      <a:pt x="177" y="112"/>
                    </a:lnTo>
                    <a:lnTo>
                      <a:pt x="169" y="72"/>
                    </a:lnTo>
                    <a:lnTo>
                      <a:pt x="177" y="24"/>
                    </a:lnTo>
                    <a:lnTo>
                      <a:pt x="177" y="8"/>
                    </a:lnTo>
                    <a:lnTo>
                      <a:pt x="160" y="0"/>
                    </a:lnTo>
                    <a:lnTo>
                      <a:pt x="135" y="8"/>
                    </a:lnTo>
                    <a:lnTo>
                      <a:pt x="127" y="24"/>
                    </a:lnTo>
                    <a:lnTo>
                      <a:pt x="101" y="40"/>
                    </a:lnTo>
                    <a:lnTo>
                      <a:pt x="76" y="48"/>
                    </a:lnTo>
                    <a:lnTo>
                      <a:pt x="51" y="56"/>
                    </a:lnTo>
                    <a:lnTo>
                      <a:pt x="34" y="72"/>
                    </a:lnTo>
                    <a:lnTo>
                      <a:pt x="26" y="96"/>
                    </a:lnTo>
                    <a:lnTo>
                      <a:pt x="42" y="112"/>
                    </a:lnTo>
                    <a:lnTo>
                      <a:pt x="17" y="120"/>
                    </a:lnTo>
                    <a:lnTo>
                      <a:pt x="9" y="144"/>
                    </a:lnTo>
                    <a:lnTo>
                      <a:pt x="9" y="168"/>
                    </a:lnTo>
                    <a:lnTo>
                      <a:pt x="26" y="192"/>
                    </a:lnTo>
                    <a:lnTo>
                      <a:pt x="0" y="208"/>
                    </a:lnTo>
                    <a:lnTo>
                      <a:pt x="0" y="224"/>
                    </a:lnTo>
                    <a:lnTo>
                      <a:pt x="26" y="272"/>
                    </a:lnTo>
                    <a:lnTo>
                      <a:pt x="42" y="256"/>
                    </a:lnTo>
                    <a:lnTo>
                      <a:pt x="51" y="304"/>
                    </a:lnTo>
                    <a:lnTo>
                      <a:pt x="59" y="328"/>
                    </a:lnTo>
                    <a:lnTo>
                      <a:pt x="84" y="336"/>
                    </a:lnTo>
                    <a:lnTo>
                      <a:pt x="143" y="344"/>
                    </a:lnTo>
                    <a:close/>
                  </a:path>
                </a:pathLst>
              </a:custGeom>
              <a:solidFill>
                <a:srgbClr val="C6C6C6"/>
              </a:solidFill>
              <a:ln w="9525">
                <a:solidFill>
                  <a:schemeClr val="bg1"/>
                </a:solidFill>
                <a:round/>
                <a:headEnd/>
                <a:tailEnd/>
              </a:ln>
            </p:spPr>
            <p:txBody>
              <a:bodyPr/>
              <a:lstStyle/>
              <a:p>
                <a:endParaRPr lang="en-US" sz="1400"/>
              </a:p>
            </p:txBody>
          </p:sp>
          <p:sp>
            <p:nvSpPr>
              <p:cNvPr id="54" name="Freeform 43">
                <a:extLst>
                  <a:ext uri="{FF2B5EF4-FFF2-40B4-BE49-F238E27FC236}">
                    <a16:creationId xmlns:a16="http://schemas.microsoft.com/office/drawing/2014/main" id="{C7CC984B-3923-4441-AFC0-C350E4E763DE}"/>
                  </a:ext>
                </a:extLst>
              </p:cNvPr>
              <p:cNvSpPr>
                <a:spLocks/>
              </p:cNvSpPr>
              <p:nvPr/>
            </p:nvSpPr>
            <p:spPr bwMode="auto">
              <a:xfrm>
                <a:off x="6272966" y="2856470"/>
                <a:ext cx="619950" cy="758867"/>
              </a:xfrm>
              <a:custGeom>
                <a:avLst/>
                <a:gdLst>
                  <a:gd name="T0" fmla="*/ 228 w 750"/>
                  <a:gd name="T1" fmla="*/ 848 h 888"/>
                  <a:gd name="T2" fmla="*/ 354 w 750"/>
                  <a:gd name="T3" fmla="*/ 888 h 888"/>
                  <a:gd name="T4" fmla="*/ 447 w 750"/>
                  <a:gd name="T5" fmla="*/ 880 h 888"/>
                  <a:gd name="T6" fmla="*/ 557 w 750"/>
                  <a:gd name="T7" fmla="*/ 848 h 888"/>
                  <a:gd name="T8" fmla="*/ 616 w 750"/>
                  <a:gd name="T9" fmla="*/ 832 h 888"/>
                  <a:gd name="T10" fmla="*/ 632 w 750"/>
                  <a:gd name="T11" fmla="*/ 776 h 888"/>
                  <a:gd name="T12" fmla="*/ 675 w 750"/>
                  <a:gd name="T13" fmla="*/ 744 h 888"/>
                  <a:gd name="T14" fmla="*/ 607 w 750"/>
                  <a:gd name="T15" fmla="*/ 656 h 888"/>
                  <a:gd name="T16" fmla="*/ 557 w 750"/>
                  <a:gd name="T17" fmla="*/ 584 h 888"/>
                  <a:gd name="T18" fmla="*/ 557 w 750"/>
                  <a:gd name="T19" fmla="*/ 520 h 888"/>
                  <a:gd name="T20" fmla="*/ 641 w 750"/>
                  <a:gd name="T21" fmla="*/ 488 h 888"/>
                  <a:gd name="T22" fmla="*/ 691 w 750"/>
                  <a:gd name="T23" fmla="*/ 440 h 888"/>
                  <a:gd name="T24" fmla="*/ 750 w 750"/>
                  <a:gd name="T25" fmla="*/ 456 h 888"/>
                  <a:gd name="T26" fmla="*/ 725 w 750"/>
                  <a:gd name="T27" fmla="*/ 360 h 888"/>
                  <a:gd name="T28" fmla="*/ 717 w 750"/>
                  <a:gd name="T29" fmla="*/ 280 h 888"/>
                  <a:gd name="T30" fmla="*/ 666 w 750"/>
                  <a:gd name="T31" fmla="*/ 216 h 888"/>
                  <a:gd name="T32" fmla="*/ 683 w 750"/>
                  <a:gd name="T33" fmla="*/ 136 h 888"/>
                  <a:gd name="T34" fmla="*/ 641 w 750"/>
                  <a:gd name="T35" fmla="*/ 80 h 888"/>
                  <a:gd name="T36" fmla="*/ 616 w 750"/>
                  <a:gd name="T37" fmla="*/ 32 h 888"/>
                  <a:gd name="T38" fmla="*/ 582 w 750"/>
                  <a:gd name="T39" fmla="*/ 32 h 888"/>
                  <a:gd name="T40" fmla="*/ 557 w 750"/>
                  <a:gd name="T41" fmla="*/ 40 h 888"/>
                  <a:gd name="T42" fmla="*/ 540 w 750"/>
                  <a:gd name="T43" fmla="*/ 40 h 888"/>
                  <a:gd name="T44" fmla="*/ 481 w 750"/>
                  <a:gd name="T45" fmla="*/ 72 h 888"/>
                  <a:gd name="T46" fmla="*/ 439 w 750"/>
                  <a:gd name="T47" fmla="*/ 96 h 888"/>
                  <a:gd name="T48" fmla="*/ 430 w 750"/>
                  <a:gd name="T49" fmla="*/ 64 h 888"/>
                  <a:gd name="T50" fmla="*/ 396 w 750"/>
                  <a:gd name="T51" fmla="*/ 56 h 888"/>
                  <a:gd name="T52" fmla="*/ 346 w 750"/>
                  <a:gd name="T53" fmla="*/ 16 h 888"/>
                  <a:gd name="T54" fmla="*/ 253 w 750"/>
                  <a:gd name="T55" fmla="*/ 0 h 888"/>
                  <a:gd name="T56" fmla="*/ 245 w 750"/>
                  <a:gd name="T57" fmla="*/ 40 h 888"/>
                  <a:gd name="T58" fmla="*/ 278 w 750"/>
                  <a:gd name="T59" fmla="*/ 112 h 888"/>
                  <a:gd name="T60" fmla="*/ 236 w 750"/>
                  <a:gd name="T61" fmla="*/ 112 h 888"/>
                  <a:gd name="T62" fmla="*/ 220 w 750"/>
                  <a:gd name="T63" fmla="*/ 136 h 888"/>
                  <a:gd name="T64" fmla="*/ 186 w 750"/>
                  <a:gd name="T65" fmla="*/ 128 h 888"/>
                  <a:gd name="T66" fmla="*/ 110 w 750"/>
                  <a:gd name="T67" fmla="*/ 144 h 888"/>
                  <a:gd name="T68" fmla="*/ 118 w 750"/>
                  <a:gd name="T69" fmla="*/ 208 h 888"/>
                  <a:gd name="T70" fmla="*/ 76 w 750"/>
                  <a:gd name="T71" fmla="*/ 256 h 888"/>
                  <a:gd name="T72" fmla="*/ 93 w 750"/>
                  <a:gd name="T73" fmla="*/ 312 h 888"/>
                  <a:gd name="T74" fmla="*/ 68 w 750"/>
                  <a:gd name="T75" fmla="*/ 344 h 888"/>
                  <a:gd name="T76" fmla="*/ 17 w 750"/>
                  <a:gd name="T77" fmla="*/ 384 h 888"/>
                  <a:gd name="T78" fmla="*/ 0 w 750"/>
                  <a:gd name="T79" fmla="*/ 448 h 888"/>
                  <a:gd name="T80" fmla="*/ 9 w 750"/>
                  <a:gd name="T81" fmla="*/ 480 h 888"/>
                  <a:gd name="T82" fmla="*/ 34 w 750"/>
                  <a:gd name="T83" fmla="*/ 536 h 888"/>
                  <a:gd name="T84" fmla="*/ 9 w 750"/>
                  <a:gd name="T85" fmla="*/ 552 h 888"/>
                  <a:gd name="T86" fmla="*/ 43 w 750"/>
                  <a:gd name="T87" fmla="*/ 600 h 888"/>
                  <a:gd name="T88" fmla="*/ 26 w 750"/>
                  <a:gd name="T89" fmla="*/ 632 h 888"/>
                  <a:gd name="T90" fmla="*/ 76 w 750"/>
                  <a:gd name="T91" fmla="*/ 672 h 888"/>
                  <a:gd name="T92" fmla="*/ 186 w 750"/>
                  <a:gd name="T93" fmla="*/ 704 h 888"/>
                  <a:gd name="T94" fmla="*/ 144 w 750"/>
                  <a:gd name="T95" fmla="*/ 776 h 888"/>
                  <a:gd name="T96" fmla="*/ 118 w 750"/>
                  <a:gd name="T97" fmla="*/ 864 h 888"/>
                  <a:gd name="T98" fmla="*/ 194 w 750"/>
                  <a:gd name="T99" fmla="*/ 864 h 8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50"/>
                  <a:gd name="T151" fmla="*/ 0 h 888"/>
                  <a:gd name="T152" fmla="*/ 750 w 750"/>
                  <a:gd name="T153" fmla="*/ 888 h 8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50" h="888">
                    <a:moveTo>
                      <a:pt x="194" y="864"/>
                    </a:moveTo>
                    <a:lnTo>
                      <a:pt x="228" y="848"/>
                    </a:lnTo>
                    <a:lnTo>
                      <a:pt x="312" y="872"/>
                    </a:lnTo>
                    <a:lnTo>
                      <a:pt x="354" y="888"/>
                    </a:lnTo>
                    <a:lnTo>
                      <a:pt x="388" y="872"/>
                    </a:lnTo>
                    <a:lnTo>
                      <a:pt x="447" y="880"/>
                    </a:lnTo>
                    <a:lnTo>
                      <a:pt x="489" y="872"/>
                    </a:lnTo>
                    <a:lnTo>
                      <a:pt x="557" y="848"/>
                    </a:lnTo>
                    <a:lnTo>
                      <a:pt x="616" y="864"/>
                    </a:lnTo>
                    <a:lnTo>
                      <a:pt x="616" y="832"/>
                    </a:lnTo>
                    <a:lnTo>
                      <a:pt x="599" y="800"/>
                    </a:lnTo>
                    <a:lnTo>
                      <a:pt x="632" y="776"/>
                    </a:lnTo>
                    <a:lnTo>
                      <a:pt x="641" y="744"/>
                    </a:lnTo>
                    <a:lnTo>
                      <a:pt x="675" y="744"/>
                    </a:lnTo>
                    <a:lnTo>
                      <a:pt x="683" y="712"/>
                    </a:lnTo>
                    <a:lnTo>
                      <a:pt x="607" y="656"/>
                    </a:lnTo>
                    <a:lnTo>
                      <a:pt x="548" y="608"/>
                    </a:lnTo>
                    <a:lnTo>
                      <a:pt x="557" y="584"/>
                    </a:lnTo>
                    <a:lnTo>
                      <a:pt x="523" y="544"/>
                    </a:lnTo>
                    <a:lnTo>
                      <a:pt x="557" y="520"/>
                    </a:lnTo>
                    <a:lnTo>
                      <a:pt x="599" y="512"/>
                    </a:lnTo>
                    <a:lnTo>
                      <a:pt x="641" y="488"/>
                    </a:lnTo>
                    <a:lnTo>
                      <a:pt x="683" y="472"/>
                    </a:lnTo>
                    <a:lnTo>
                      <a:pt x="691" y="440"/>
                    </a:lnTo>
                    <a:lnTo>
                      <a:pt x="725" y="440"/>
                    </a:lnTo>
                    <a:lnTo>
                      <a:pt x="750" y="456"/>
                    </a:lnTo>
                    <a:lnTo>
                      <a:pt x="750" y="392"/>
                    </a:lnTo>
                    <a:lnTo>
                      <a:pt x="725" y="360"/>
                    </a:lnTo>
                    <a:lnTo>
                      <a:pt x="742" y="320"/>
                    </a:lnTo>
                    <a:lnTo>
                      <a:pt x="717" y="280"/>
                    </a:lnTo>
                    <a:lnTo>
                      <a:pt x="717" y="248"/>
                    </a:lnTo>
                    <a:lnTo>
                      <a:pt x="666" y="216"/>
                    </a:lnTo>
                    <a:lnTo>
                      <a:pt x="691" y="168"/>
                    </a:lnTo>
                    <a:lnTo>
                      <a:pt x="683" y="136"/>
                    </a:lnTo>
                    <a:lnTo>
                      <a:pt x="675" y="88"/>
                    </a:lnTo>
                    <a:lnTo>
                      <a:pt x="641" y="80"/>
                    </a:lnTo>
                    <a:lnTo>
                      <a:pt x="607" y="64"/>
                    </a:lnTo>
                    <a:lnTo>
                      <a:pt x="616" y="32"/>
                    </a:lnTo>
                    <a:lnTo>
                      <a:pt x="590" y="16"/>
                    </a:lnTo>
                    <a:lnTo>
                      <a:pt x="582" y="32"/>
                    </a:lnTo>
                    <a:lnTo>
                      <a:pt x="573" y="48"/>
                    </a:lnTo>
                    <a:lnTo>
                      <a:pt x="557" y="40"/>
                    </a:lnTo>
                    <a:lnTo>
                      <a:pt x="548" y="40"/>
                    </a:lnTo>
                    <a:lnTo>
                      <a:pt x="540" y="40"/>
                    </a:lnTo>
                    <a:lnTo>
                      <a:pt x="514" y="64"/>
                    </a:lnTo>
                    <a:lnTo>
                      <a:pt x="481" y="72"/>
                    </a:lnTo>
                    <a:lnTo>
                      <a:pt x="464" y="96"/>
                    </a:lnTo>
                    <a:lnTo>
                      <a:pt x="439" y="96"/>
                    </a:lnTo>
                    <a:lnTo>
                      <a:pt x="413" y="88"/>
                    </a:lnTo>
                    <a:lnTo>
                      <a:pt x="430" y="64"/>
                    </a:lnTo>
                    <a:lnTo>
                      <a:pt x="422" y="32"/>
                    </a:lnTo>
                    <a:lnTo>
                      <a:pt x="396" y="56"/>
                    </a:lnTo>
                    <a:lnTo>
                      <a:pt x="346" y="40"/>
                    </a:lnTo>
                    <a:lnTo>
                      <a:pt x="346" y="16"/>
                    </a:lnTo>
                    <a:lnTo>
                      <a:pt x="337" y="8"/>
                    </a:lnTo>
                    <a:lnTo>
                      <a:pt x="253" y="0"/>
                    </a:lnTo>
                    <a:lnTo>
                      <a:pt x="270" y="24"/>
                    </a:lnTo>
                    <a:lnTo>
                      <a:pt x="245" y="40"/>
                    </a:lnTo>
                    <a:lnTo>
                      <a:pt x="245" y="64"/>
                    </a:lnTo>
                    <a:lnTo>
                      <a:pt x="278" y="112"/>
                    </a:lnTo>
                    <a:lnTo>
                      <a:pt x="253" y="112"/>
                    </a:lnTo>
                    <a:lnTo>
                      <a:pt x="236" y="112"/>
                    </a:lnTo>
                    <a:lnTo>
                      <a:pt x="228" y="128"/>
                    </a:lnTo>
                    <a:lnTo>
                      <a:pt x="220" y="136"/>
                    </a:lnTo>
                    <a:lnTo>
                      <a:pt x="211" y="136"/>
                    </a:lnTo>
                    <a:lnTo>
                      <a:pt x="186" y="128"/>
                    </a:lnTo>
                    <a:lnTo>
                      <a:pt x="135" y="128"/>
                    </a:lnTo>
                    <a:lnTo>
                      <a:pt x="110" y="144"/>
                    </a:lnTo>
                    <a:lnTo>
                      <a:pt x="110" y="168"/>
                    </a:lnTo>
                    <a:lnTo>
                      <a:pt x="118" y="208"/>
                    </a:lnTo>
                    <a:lnTo>
                      <a:pt x="102" y="248"/>
                    </a:lnTo>
                    <a:lnTo>
                      <a:pt x="76" y="256"/>
                    </a:lnTo>
                    <a:lnTo>
                      <a:pt x="102" y="280"/>
                    </a:lnTo>
                    <a:lnTo>
                      <a:pt x="93" y="312"/>
                    </a:lnTo>
                    <a:lnTo>
                      <a:pt x="68" y="320"/>
                    </a:lnTo>
                    <a:lnTo>
                      <a:pt x="68" y="344"/>
                    </a:lnTo>
                    <a:lnTo>
                      <a:pt x="17" y="352"/>
                    </a:lnTo>
                    <a:lnTo>
                      <a:pt x="17" y="384"/>
                    </a:lnTo>
                    <a:lnTo>
                      <a:pt x="17" y="432"/>
                    </a:lnTo>
                    <a:lnTo>
                      <a:pt x="0" y="448"/>
                    </a:lnTo>
                    <a:lnTo>
                      <a:pt x="0" y="472"/>
                    </a:lnTo>
                    <a:lnTo>
                      <a:pt x="9" y="480"/>
                    </a:lnTo>
                    <a:lnTo>
                      <a:pt x="34" y="504"/>
                    </a:lnTo>
                    <a:lnTo>
                      <a:pt x="34" y="536"/>
                    </a:lnTo>
                    <a:lnTo>
                      <a:pt x="17" y="552"/>
                    </a:lnTo>
                    <a:lnTo>
                      <a:pt x="9" y="552"/>
                    </a:lnTo>
                    <a:lnTo>
                      <a:pt x="9" y="576"/>
                    </a:lnTo>
                    <a:lnTo>
                      <a:pt x="43" y="600"/>
                    </a:lnTo>
                    <a:lnTo>
                      <a:pt x="26" y="632"/>
                    </a:lnTo>
                    <a:lnTo>
                      <a:pt x="51" y="664"/>
                    </a:lnTo>
                    <a:lnTo>
                      <a:pt x="76" y="672"/>
                    </a:lnTo>
                    <a:lnTo>
                      <a:pt x="135" y="688"/>
                    </a:lnTo>
                    <a:lnTo>
                      <a:pt x="186" y="704"/>
                    </a:lnTo>
                    <a:lnTo>
                      <a:pt x="152" y="736"/>
                    </a:lnTo>
                    <a:lnTo>
                      <a:pt x="144" y="776"/>
                    </a:lnTo>
                    <a:lnTo>
                      <a:pt x="127" y="864"/>
                    </a:lnTo>
                    <a:lnTo>
                      <a:pt x="118" y="864"/>
                    </a:lnTo>
                    <a:lnTo>
                      <a:pt x="144" y="872"/>
                    </a:lnTo>
                    <a:lnTo>
                      <a:pt x="194" y="864"/>
                    </a:lnTo>
                    <a:close/>
                  </a:path>
                </a:pathLst>
              </a:custGeom>
              <a:solidFill>
                <a:srgbClr val="00A6F7"/>
              </a:solidFill>
              <a:ln w="12700">
                <a:solidFill>
                  <a:schemeClr val="bg1"/>
                </a:solidFill>
                <a:prstDash val="solid"/>
                <a:round/>
                <a:headEnd/>
                <a:tailEnd/>
              </a:ln>
            </p:spPr>
            <p:txBody>
              <a:bodyPr/>
              <a:lstStyle/>
              <a:p>
                <a:endParaRPr lang="en-US" sz="1400"/>
              </a:p>
            </p:txBody>
          </p:sp>
          <p:sp>
            <p:nvSpPr>
              <p:cNvPr id="55" name="Freeform 44">
                <a:extLst>
                  <a:ext uri="{FF2B5EF4-FFF2-40B4-BE49-F238E27FC236}">
                    <a16:creationId xmlns:a16="http://schemas.microsoft.com/office/drawing/2014/main" id="{C49379AC-190C-4A80-ACDF-E3443C080F1C}"/>
                  </a:ext>
                </a:extLst>
              </p:cNvPr>
              <p:cNvSpPr>
                <a:spLocks/>
              </p:cNvSpPr>
              <p:nvPr/>
            </p:nvSpPr>
            <p:spPr bwMode="auto">
              <a:xfrm>
                <a:off x="6252301" y="3581153"/>
                <a:ext cx="347999" cy="198262"/>
              </a:xfrm>
              <a:custGeom>
                <a:avLst/>
                <a:gdLst>
                  <a:gd name="T0" fmla="*/ 371 w 421"/>
                  <a:gd name="T1" fmla="*/ 104 h 232"/>
                  <a:gd name="T2" fmla="*/ 354 w 421"/>
                  <a:gd name="T3" fmla="*/ 88 h 232"/>
                  <a:gd name="T4" fmla="*/ 329 w 421"/>
                  <a:gd name="T5" fmla="*/ 72 h 232"/>
                  <a:gd name="T6" fmla="*/ 337 w 421"/>
                  <a:gd name="T7" fmla="*/ 32 h 232"/>
                  <a:gd name="T8" fmla="*/ 337 w 421"/>
                  <a:gd name="T9" fmla="*/ 24 h 232"/>
                  <a:gd name="T10" fmla="*/ 253 w 421"/>
                  <a:gd name="T11" fmla="*/ 0 h 232"/>
                  <a:gd name="T12" fmla="*/ 219 w 421"/>
                  <a:gd name="T13" fmla="*/ 16 h 232"/>
                  <a:gd name="T14" fmla="*/ 169 w 421"/>
                  <a:gd name="T15" fmla="*/ 24 h 232"/>
                  <a:gd name="T16" fmla="*/ 143 w 421"/>
                  <a:gd name="T17" fmla="*/ 16 h 232"/>
                  <a:gd name="T18" fmla="*/ 118 w 421"/>
                  <a:gd name="T19" fmla="*/ 32 h 232"/>
                  <a:gd name="T20" fmla="*/ 84 w 421"/>
                  <a:gd name="T21" fmla="*/ 40 h 232"/>
                  <a:gd name="T22" fmla="*/ 76 w 421"/>
                  <a:gd name="T23" fmla="*/ 72 h 232"/>
                  <a:gd name="T24" fmla="*/ 51 w 421"/>
                  <a:gd name="T25" fmla="*/ 88 h 232"/>
                  <a:gd name="T26" fmla="*/ 42 w 421"/>
                  <a:gd name="T27" fmla="*/ 112 h 232"/>
                  <a:gd name="T28" fmla="*/ 9 w 421"/>
                  <a:gd name="T29" fmla="*/ 152 h 232"/>
                  <a:gd name="T30" fmla="*/ 0 w 421"/>
                  <a:gd name="T31" fmla="*/ 184 h 232"/>
                  <a:gd name="T32" fmla="*/ 34 w 421"/>
                  <a:gd name="T33" fmla="*/ 168 h 232"/>
                  <a:gd name="T34" fmla="*/ 76 w 421"/>
                  <a:gd name="T35" fmla="*/ 184 h 232"/>
                  <a:gd name="T36" fmla="*/ 84 w 421"/>
                  <a:gd name="T37" fmla="*/ 200 h 232"/>
                  <a:gd name="T38" fmla="*/ 101 w 421"/>
                  <a:gd name="T39" fmla="*/ 224 h 232"/>
                  <a:gd name="T40" fmla="*/ 177 w 421"/>
                  <a:gd name="T41" fmla="*/ 216 h 232"/>
                  <a:gd name="T42" fmla="*/ 219 w 421"/>
                  <a:gd name="T43" fmla="*/ 152 h 232"/>
                  <a:gd name="T44" fmla="*/ 287 w 421"/>
                  <a:gd name="T45" fmla="*/ 232 h 232"/>
                  <a:gd name="T46" fmla="*/ 312 w 421"/>
                  <a:gd name="T47" fmla="*/ 152 h 232"/>
                  <a:gd name="T48" fmla="*/ 354 w 421"/>
                  <a:gd name="T49" fmla="*/ 160 h 232"/>
                  <a:gd name="T50" fmla="*/ 379 w 421"/>
                  <a:gd name="T51" fmla="*/ 144 h 232"/>
                  <a:gd name="T52" fmla="*/ 413 w 421"/>
                  <a:gd name="T53" fmla="*/ 144 h 232"/>
                  <a:gd name="T54" fmla="*/ 421 w 421"/>
                  <a:gd name="T55" fmla="*/ 136 h 232"/>
                  <a:gd name="T56" fmla="*/ 413 w 421"/>
                  <a:gd name="T57" fmla="*/ 96 h 232"/>
                  <a:gd name="T58" fmla="*/ 371 w 421"/>
                  <a:gd name="T59" fmla="*/ 104 h 2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1"/>
                  <a:gd name="T91" fmla="*/ 0 h 232"/>
                  <a:gd name="T92" fmla="*/ 421 w 421"/>
                  <a:gd name="T93" fmla="*/ 232 h 2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1" h="232">
                    <a:moveTo>
                      <a:pt x="371" y="104"/>
                    </a:moveTo>
                    <a:lnTo>
                      <a:pt x="354" y="88"/>
                    </a:lnTo>
                    <a:lnTo>
                      <a:pt x="329" y="72"/>
                    </a:lnTo>
                    <a:lnTo>
                      <a:pt x="337" y="32"/>
                    </a:lnTo>
                    <a:lnTo>
                      <a:pt x="337" y="24"/>
                    </a:lnTo>
                    <a:lnTo>
                      <a:pt x="253" y="0"/>
                    </a:lnTo>
                    <a:lnTo>
                      <a:pt x="219" y="16"/>
                    </a:lnTo>
                    <a:lnTo>
                      <a:pt x="169" y="24"/>
                    </a:lnTo>
                    <a:lnTo>
                      <a:pt x="143" y="16"/>
                    </a:lnTo>
                    <a:lnTo>
                      <a:pt x="118" y="32"/>
                    </a:lnTo>
                    <a:lnTo>
                      <a:pt x="84" y="40"/>
                    </a:lnTo>
                    <a:lnTo>
                      <a:pt x="76" y="72"/>
                    </a:lnTo>
                    <a:lnTo>
                      <a:pt x="51" y="88"/>
                    </a:lnTo>
                    <a:lnTo>
                      <a:pt x="42" y="112"/>
                    </a:lnTo>
                    <a:lnTo>
                      <a:pt x="9" y="152"/>
                    </a:lnTo>
                    <a:lnTo>
                      <a:pt x="0" y="184"/>
                    </a:lnTo>
                    <a:lnTo>
                      <a:pt x="34" y="168"/>
                    </a:lnTo>
                    <a:lnTo>
                      <a:pt x="76" y="184"/>
                    </a:lnTo>
                    <a:lnTo>
                      <a:pt x="84" y="200"/>
                    </a:lnTo>
                    <a:lnTo>
                      <a:pt x="101" y="224"/>
                    </a:lnTo>
                    <a:lnTo>
                      <a:pt x="177" y="216"/>
                    </a:lnTo>
                    <a:lnTo>
                      <a:pt x="219" y="152"/>
                    </a:lnTo>
                    <a:lnTo>
                      <a:pt x="287" y="232"/>
                    </a:lnTo>
                    <a:lnTo>
                      <a:pt x="312" y="152"/>
                    </a:lnTo>
                    <a:lnTo>
                      <a:pt x="354" y="160"/>
                    </a:lnTo>
                    <a:lnTo>
                      <a:pt x="379" y="144"/>
                    </a:lnTo>
                    <a:lnTo>
                      <a:pt x="413" y="144"/>
                    </a:lnTo>
                    <a:lnTo>
                      <a:pt x="421" y="136"/>
                    </a:lnTo>
                    <a:lnTo>
                      <a:pt x="413" y="96"/>
                    </a:lnTo>
                    <a:lnTo>
                      <a:pt x="371" y="104"/>
                    </a:lnTo>
                    <a:close/>
                  </a:path>
                </a:pathLst>
              </a:custGeom>
              <a:solidFill>
                <a:srgbClr val="C6C6C6"/>
              </a:solidFill>
              <a:ln w="9525">
                <a:solidFill>
                  <a:schemeClr val="bg1"/>
                </a:solidFill>
                <a:round/>
                <a:headEnd/>
                <a:tailEnd/>
              </a:ln>
            </p:spPr>
            <p:txBody>
              <a:bodyPr/>
              <a:lstStyle/>
              <a:p>
                <a:endParaRPr lang="en-US" sz="1400"/>
              </a:p>
            </p:txBody>
          </p:sp>
          <p:sp>
            <p:nvSpPr>
              <p:cNvPr id="56" name="Freeform 45">
                <a:extLst>
                  <a:ext uri="{FF2B5EF4-FFF2-40B4-BE49-F238E27FC236}">
                    <a16:creationId xmlns:a16="http://schemas.microsoft.com/office/drawing/2014/main" id="{F9E7EAE4-D459-40A3-80F0-A62CF504B8C3}"/>
                  </a:ext>
                </a:extLst>
              </p:cNvPr>
              <p:cNvSpPr>
                <a:spLocks/>
              </p:cNvSpPr>
              <p:nvPr/>
            </p:nvSpPr>
            <p:spPr bwMode="auto">
              <a:xfrm>
                <a:off x="6524253" y="3437584"/>
                <a:ext cx="563741" cy="266629"/>
              </a:xfrm>
              <a:custGeom>
                <a:avLst/>
                <a:gdLst>
                  <a:gd name="T0" fmla="*/ 472 w 682"/>
                  <a:gd name="T1" fmla="*/ 304 h 312"/>
                  <a:gd name="T2" fmla="*/ 505 w 682"/>
                  <a:gd name="T3" fmla="*/ 280 h 312"/>
                  <a:gd name="T4" fmla="*/ 556 w 682"/>
                  <a:gd name="T5" fmla="*/ 280 h 312"/>
                  <a:gd name="T6" fmla="*/ 598 w 682"/>
                  <a:gd name="T7" fmla="*/ 272 h 312"/>
                  <a:gd name="T8" fmla="*/ 598 w 682"/>
                  <a:gd name="T9" fmla="*/ 248 h 312"/>
                  <a:gd name="T10" fmla="*/ 623 w 682"/>
                  <a:gd name="T11" fmla="*/ 224 h 312"/>
                  <a:gd name="T12" fmla="*/ 632 w 682"/>
                  <a:gd name="T13" fmla="*/ 184 h 312"/>
                  <a:gd name="T14" fmla="*/ 632 w 682"/>
                  <a:gd name="T15" fmla="*/ 144 h 312"/>
                  <a:gd name="T16" fmla="*/ 674 w 682"/>
                  <a:gd name="T17" fmla="*/ 128 h 312"/>
                  <a:gd name="T18" fmla="*/ 682 w 682"/>
                  <a:gd name="T19" fmla="*/ 96 h 312"/>
                  <a:gd name="T20" fmla="*/ 649 w 682"/>
                  <a:gd name="T21" fmla="*/ 72 h 312"/>
                  <a:gd name="T22" fmla="*/ 649 w 682"/>
                  <a:gd name="T23" fmla="*/ 24 h 312"/>
                  <a:gd name="T24" fmla="*/ 564 w 682"/>
                  <a:gd name="T25" fmla="*/ 24 h 312"/>
                  <a:gd name="T26" fmla="*/ 488 w 682"/>
                  <a:gd name="T27" fmla="*/ 0 h 312"/>
                  <a:gd name="T28" fmla="*/ 463 w 682"/>
                  <a:gd name="T29" fmla="*/ 48 h 312"/>
                  <a:gd name="T30" fmla="*/ 413 w 682"/>
                  <a:gd name="T31" fmla="*/ 64 h 312"/>
                  <a:gd name="T32" fmla="*/ 371 w 682"/>
                  <a:gd name="T33" fmla="*/ 40 h 312"/>
                  <a:gd name="T34" fmla="*/ 371 w 682"/>
                  <a:gd name="T35" fmla="*/ 64 h 312"/>
                  <a:gd name="T36" fmla="*/ 337 w 682"/>
                  <a:gd name="T37" fmla="*/ 64 h 312"/>
                  <a:gd name="T38" fmla="*/ 328 w 682"/>
                  <a:gd name="T39" fmla="*/ 96 h 312"/>
                  <a:gd name="T40" fmla="*/ 295 w 682"/>
                  <a:gd name="T41" fmla="*/ 120 h 312"/>
                  <a:gd name="T42" fmla="*/ 312 w 682"/>
                  <a:gd name="T43" fmla="*/ 152 h 312"/>
                  <a:gd name="T44" fmla="*/ 312 w 682"/>
                  <a:gd name="T45" fmla="*/ 184 h 312"/>
                  <a:gd name="T46" fmla="*/ 253 w 682"/>
                  <a:gd name="T47" fmla="*/ 168 h 312"/>
                  <a:gd name="T48" fmla="*/ 185 w 682"/>
                  <a:gd name="T49" fmla="*/ 192 h 312"/>
                  <a:gd name="T50" fmla="*/ 143 w 682"/>
                  <a:gd name="T51" fmla="*/ 200 h 312"/>
                  <a:gd name="T52" fmla="*/ 84 w 682"/>
                  <a:gd name="T53" fmla="*/ 192 h 312"/>
                  <a:gd name="T54" fmla="*/ 50 w 682"/>
                  <a:gd name="T55" fmla="*/ 208 h 312"/>
                  <a:gd name="T56" fmla="*/ 8 w 682"/>
                  <a:gd name="T57" fmla="*/ 200 h 312"/>
                  <a:gd name="T58" fmla="*/ 0 w 682"/>
                  <a:gd name="T59" fmla="*/ 240 h 312"/>
                  <a:gd name="T60" fmla="*/ 25 w 682"/>
                  <a:gd name="T61" fmla="*/ 256 h 312"/>
                  <a:gd name="T62" fmla="*/ 42 w 682"/>
                  <a:gd name="T63" fmla="*/ 272 h 312"/>
                  <a:gd name="T64" fmla="*/ 84 w 682"/>
                  <a:gd name="T65" fmla="*/ 264 h 312"/>
                  <a:gd name="T66" fmla="*/ 92 w 682"/>
                  <a:gd name="T67" fmla="*/ 304 h 312"/>
                  <a:gd name="T68" fmla="*/ 101 w 682"/>
                  <a:gd name="T69" fmla="*/ 280 h 312"/>
                  <a:gd name="T70" fmla="*/ 135 w 682"/>
                  <a:gd name="T71" fmla="*/ 288 h 312"/>
                  <a:gd name="T72" fmla="*/ 168 w 682"/>
                  <a:gd name="T73" fmla="*/ 256 h 312"/>
                  <a:gd name="T74" fmla="*/ 244 w 682"/>
                  <a:gd name="T75" fmla="*/ 248 h 312"/>
                  <a:gd name="T76" fmla="*/ 261 w 682"/>
                  <a:gd name="T77" fmla="*/ 272 h 312"/>
                  <a:gd name="T78" fmla="*/ 379 w 682"/>
                  <a:gd name="T79" fmla="*/ 304 h 312"/>
                  <a:gd name="T80" fmla="*/ 379 w 682"/>
                  <a:gd name="T81" fmla="*/ 312 h 312"/>
                  <a:gd name="T82" fmla="*/ 413 w 682"/>
                  <a:gd name="T83" fmla="*/ 304 h 312"/>
                  <a:gd name="T84" fmla="*/ 472 w 682"/>
                  <a:gd name="T85" fmla="*/ 304 h 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2"/>
                  <a:gd name="T130" fmla="*/ 0 h 312"/>
                  <a:gd name="T131" fmla="*/ 682 w 682"/>
                  <a:gd name="T132" fmla="*/ 312 h 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2" h="312">
                    <a:moveTo>
                      <a:pt x="472" y="304"/>
                    </a:moveTo>
                    <a:lnTo>
                      <a:pt x="505" y="280"/>
                    </a:lnTo>
                    <a:lnTo>
                      <a:pt x="556" y="280"/>
                    </a:lnTo>
                    <a:lnTo>
                      <a:pt x="598" y="272"/>
                    </a:lnTo>
                    <a:lnTo>
                      <a:pt x="598" y="248"/>
                    </a:lnTo>
                    <a:lnTo>
                      <a:pt x="623" y="224"/>
                    </a:lnTo>
                    <a:lnTo>
                      <a:pt x="632" y="184"/>
                    </a:lnTo>
                    <a:lnTo>
                      <a:pt x="632" y="144"/>
                    </a:lnTo>
                    <a:lnTo>
                      <a:pt x="674" y="128"/>
                    </a:lnTo>
                    <a:lnTo>
                      <a:pt x="682" y="96"/>
                    </a:lnTo>
                    <a:lnTo>
                      <a:pt x="649" y="72"/>
                    </a:lnTo>
                    <a:lnTo>
                      <a:pt x="649" y="24"/>
                    </a:lnTo>
                    <a:lnTo>
                      <a:pt x="564" y="24"/>
                    </a:lnTo>
                    <a:lnTo>
                      <a:pt x="488" y="0"/>
                    </a:lnTo>
                    <a:lnTo>
                      <a:pt x="463" y="48"/>
                    </a:lnTo>
                    <a:lnTo>
                      <a:pt x="413" y="64"/>
                    </a:lnTo>
                    <a:lnTo>
                      <a:pt x="371" y="40"/>
                    </a:lnTo>
                    <a:lnTo>
                      <a:pt x="371" y="64"/>
                    </a:lnTo>
                    <a:lnTo>
                      <a:pt x="337" y="64"/>
                    </a:lnTo>
                    <a:lnTo>
                      <a:pt x="328" y="96"/>
                    </a:lnTo>
                    <a:lnTo>
                      <a:pt x="295" y="120"/>
                    </a:lnTo>
                    <a:lnTo>
                      <a:pt x="312" y="152"/>
                    </a:lnTo>
                    <a:lnTo>
                      <a:pt x="312" y="184"/>
                    </a:lnTo>
                    <a:lnTo>
                      <a:pt x="253" y="168"/>
                    </a:lnTo>
                    <a:lnTo>
                      <a:pt x="185" y="192"/>
                    </a:lnTo>
                    <a:lnTo>
                      <a:pt x="143" y="200"/>
                    </a:lnTo>
                    <a:lnTo>
                      <a:pt x="84" y="192"/>
                    </a:lnTo>
                    <a:lnTo>
                      <a:pt x="50" y="208"/>
                    </a:lnTo>
                    <a:lnTo>
                      <a:pt x="8" y="200"/>
                    </a:lnTo>
                    <a:lnTo>
                      <a:pt x="0" y="240"/>
                    </a:lnTo>
                    <a:lnTo>
                      <a:pt x="25" y="256"/>
                    </a:lnTo>
                    <a:lnTo>
                      <a:pt x="42" y="272"/>
                    </a:lnTo>
                    <a:lnTo>
                      <a:pt x="84" y="264"/>
                    </a:lnTo>
                    <a:lnTo>
                      <a:pt x="92" y="304"/>
                    </a:lnTo>
                    <a:lnTo>
                      <a:pt x="101" y="280"/>
                    </a:lnTo>
                    <a:lnTo>
                      <a:pt x="135" y="288"/>
                    </a:lnTo>
                    <a:lnTo>
                      <a:pt x="168" y="256"/>
                    </a:lnTo>
                    <a:lnTo>
                      <a:pt x="244" y="248"/>
                    </a:lnTo>
                    <a:lnTo>
                      <a:pt x="261" y="272"/>
                    </a:lnTo>
                    <a:lnTo>
                      <a:pt x="379" y="304"/>
                    </a:lnTo>
                    <a:lnTo>
                      <a:pt x="379" y="312"/>
                    </a:lnTo>
                    <a:lnTo>
                      <a:pt x="413" y="304"/>
                    </a:lnTo>
                    <a:lnTo>
                      <a:pt x="472" y="304"/>
                    </a:lnTo>
                    <a:close/>
                  </a:path>
                </a:pathLst>
              </a:custGeom>
              <a:solidFill>
                <a:srgbClr val="C6C6C6"/>
              </a:solidFill>
              <a:ln w="9525">
                <a:solidFill>
                  <a:schemeClr val="bg1"/>
                </a:solidFill>
                <a:round/>
                <a:headEnd/>
                <a:tailEnd/>
              </a:ln>
            </p:spPr>
            <p:txBody>
              <a:bodyPr/>
              <a:lstStyle/>
              <a:p>
                <a:endParaRPr lang="en-US" sz="1400"/>
              </a:p>
            </p:txBody>
          </p:sp>
          <p:sp>
            <p:nvSpPr>
              <p:cNvPr id="57" name="Freeform 46">
                <a:extLst>
                  <a:ext uri="{FF2B5EF4-FFF2-40B4-BE49-F238E27FC236}">
                    <a16:creationId xmlns:a16="http://schemas.microsoft.com/office/drawing/2014/main" id="{A69EB60D-7300-4ED8-BE44-10EF5457E632}"/>
                  </a:ext>
                </a:extLst>
              </p:cNvPr>
              <p:cNvSpPr>
                <a:spLocks/>
              </p:cNvSpPr>
              <p:nvPr/>
            </p:nvSpPr>
            <p:spPr bwMode="auto">
              <a:xfrm>
                <a:off x="6252301" y="3580299"/>
                <a:ext cx="349652" cy="199117"/>
              </a:xfrm>
              <a:custGeom>
                <a:avLst/>
                <a:gdLst>
                  <a:gd name="T0" fmla="*/ 371 w 421"/>
                  <a:gd name="T1" fmla="*/ 104 h 232"/>
                  <a:gd name="T2" fmla="*/ 354 w 421"/>
                  <a:gd name="T3" fmla="*/ 88 h 232"/>
                  <a:gd name="T4" fmla="*/ 329 w 421"/>
                  <a:gd name="T5" fmla="*/ 72 h 232"/>
                  <a:gd name="T6" fmla="*/ 337 w 421"/>
                  <a:gd name="T7" fmla="*/ 32 h 232"/>
                  <a:gd name="T8" fmla="*/ 337 w 421"/>
                  <a:gd name="T9" fmla="*/ 24 h 232"/>
                  <a:gd name="T10" fmla="*/ 253 w 421"/>
                  <a:gd name="T11" fmla="*/ 0 h 232"/>
                  <a:gd name="T12" fmla="*/ 219 w 421"/>
                  <a:gd name="T13" fmla="*/ 16 h 232"/>
                  <a:gd name="T14" fmla="*/ 169 w 421"/>
                  <a:gd name="T15" fmla="*/ 24 h 232"/>
                  <a:gd name="T16" fmla="*/ 143 w 421"/>
                  <a:gd name="T17" fmla="*/ 16 h 232"/>
                  <a:gd name="T18" fmla="*/ 118 w 421"/>
                  <a:gd name="T19" fmla="*/ 32 h 232"/>
                  <a:gd name="T20" fmla="*/ 84 w 421"/>
                  <a:gd name="T21" fmla="*/ 40 h 232"/>
                  <a:gd name="T22" fmla="*/ 76 w 421"/>
                  <a:gd name="T23" fmla="*/ 72 h 232"/>
                  <a:gd name="T24" fmla="*/ 51 w 421"/>
                  <a:gd name="T25" fmla="*/ 88 h 232"/>
                  <a:gd name="T26" fmla="*/ 42 w 421"/>
                  <a:gd name="T27" fmla="*/ 112 h 232"/>
                  <a:gd name="T28" fmla="*/ 9 w 421"/>
                  <a:gd name="T29" fmla="*/ 152 h 232"/>
                  <a:gd name="T30" fmla="*/ 0 w 421"/>
                  <a:gd name="T31" fmla="*/ 184 h 232"/>
                  <a:gd name="T32" fmla="*/ 34 w 421"/>
                  <a:gd name="T33" fmla="*/ 168 h 232"/>
                  <a:gd name="T34" fmla="*/ 76 w 421"/>
                  <a:gd name="T35" fmla="*/ 184 h 232"/>
                  <a:gd name="T36" fmla="*/ 84 w 421"/>
                  <a:gd name="T37" fmla="*/ 200 h 232"/>
                  <a:gd name="T38" fmla="*/ 101 w 421"/>
                  <a:gd name="T39" fmla="*/ 224 h 232"/>
                  <a:gd name="T40" fmla="*/ 177 w 421"/>
                  <a:gd name="T41" fmla="*/ 216 h 232"/>
                  <a:gd name="T42" fmla="*/ 219 w 421"/>
                  <a:gd name="T43" fmla="*/ 152 h 232"/>
                  <a:gd name="T44" fmla="*/ 287 w 421"/>
                  <a:gd name="T45" fmla="*/ 232 h 232"/>
                  <a:gd name="T46" fmla="*/ 312 w 421"/>
                  <a:gd name="T47" fmla="*/ 152 h 232"/>
                  <a:gd name="T48" fmla="*/ 354 w 421"/>
                  <a:gd name="T49" fmla="*/ 160 h 232"/>
                  <a:gd name="T50" fmla="*/ 379 w 421"/>
                  <a:gd name="T51" fmla="*/ 144 h 232"/>
                  <a:gd name="T52" fmla="*/ 413 w 421"/>
                  <a:gd name="T53" fmla="*/ 144 h 232"/>
                  <a:gd name="T54" fmla="*/ 421 w 421"/>
                  <a:gd name="T55" fmla="*/ 136 h 232"/>
                  <a:gd name="T56" fmla="*/ 413 w 421"/>
                  <a:gd name="T57" fmla="*/ 96 h 232"/>
                  <a:gd name="T58" fmla="*/ 371 w 421"/>
                  <a:gd name="T59" fmla="*/ 104 h 2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1"/>
                  <a:gd name="T91" fmla="*/ 0 h 232"/>
                  <a:gd name="T92" fmla="*/ 421 w 421"/>
                  <a:gd name="T93" fmla="*/ 232 h 2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1" h="232">
                    <a:moveTo>
                      <a:pt x="371" y="104"/>
                    </a:moveTo>
                    <a:lnTo>
                      <a:pt x="354" y="88"/>
                    </a:lnTo>
                    <a:lnTo>
                      <a:pt x="329" y="72"/>
                    </a:lnTo>
                    <a:lnTo>
                      <a:pt x="337" y="32"/>
                    </a:lnTo>
                    <a:lnTo>
                      <a:pt x="337" y="24"/>
                    </a:lnTo>
                    <a:lnTo>
                      <a:pt x="253" y="0"/>
                    </a:lnTo>
                    <a:lnTo>
                      <a:pt x="219" y="16"/>
                    </a:lnTo>
                    <a:lnTo>
                      <a:pt x="169" y="24"/>
                    </a:lnTo>
                    <a:lnTo>
                      <a:pt x="143" y="16"/>
                    </a:lnTo>
                    <a:lnTo>
                      <a:pt x="118" y="32"/>
                    </a:lnTo>
                    <a:lnTo>
                      <a:pt x="84" y="40"/>
                    </a:lnTo>
                    <a:lnTo>
                      <a:pt x="76" y="72"/>
                    </a:lnTo>
                    <a:lnTo>
                      <a:pt x="51" y="88"/>
                    </a:lnTo>
                    <a:lnTo>
                      <a:pt x="42" y="112"/>
                    </a:lnTo>
                    <a:lnTo>
                      <a:pt x="9" y="152"/>
                    </a:lnTo>
                    <a:lnTo>
                      <a:pt x="0" y="184"/>
                    </a:lnTo>
                    <a:lnTo>
                      <a:pt x="34" y="168"/>
                    </a:lnTo>
                    <a:lnTo>
                      <a:pt x="76" y="184"/>
                    </a:lnTo>
                    <a:lnTo>
                      <a:pt x="84" y="200"/>
                    </a:lnTo>
                    <a:lnTo>
                      <a:pt x="101" y="224"/>
                    </a:lnTo>
                    <a:lnTo>
                      <a:pt x="177" y="216"/>
                    </a:lnTo>
                    <a:lnTo>
                      <a:pt x="219" y="152"/>
                    </a:lnTo>
                    <a:lnTo>
                      <a:pt x="287" y="232"/>
                    </a:lnTo>
                    <a:lnTo>
                      <a:pt x="312" y="152"/>
                    </a:lnTo>
                    <a:lnTo>
                      <a:pt x="354" y="160"/>
                    </a:lnTo>
                    <a:lnTo>
                      <a:pt x="379" y="144"/>
                    </a:lnTo>
                    <a:lnTo>
                      <a:pt x="413" y="144"/>
                    </a:lnTo>
                    <a:lnTo>
                      <a:pt x="421" y="136"/>
                    </a:lnTo>
                    <a:lnTo>
                      <a:pt x="413" y="96"/>
                    </a:lnTo>
                    <a:lnTo>
                      <a:pt x="371" y="104"/>
                    </a:lnTo>
                    <a:close/>
                  </a:path>
                </a:pathLst>
              </a:custGeom>
              <a:solidFill>
                <a:srgbClr val="00A6F7"/>
              </a:solidFill>
              <a:ln w="12700">
                <a:solidFill>
                  <a:schemeClr val="bg1"/>
                </a:solidFill>
                <a:prstDash val="solid"/>
                <a:round/>
                <a:headEnd/>
                <a:tailEnd/>
              </a:ln>
            </p:spPr>
            <p:txBody>
              <a:bodyPr/>
              <a:lstStyle/>
              <a:p>
                <a:pPr algn="ctr">
                  <a:defRPr/>
                </a:pPr>
                <a:endParaRPr lang="en-GB" sz="800" b="1">
                  <a:latin typeface="+mn-lt"/>
                </a:endParaRPr>
              </a:p>
            </p:txBody>
          </p:sp>
          <p:sp>
            <p:nvSpPr>
              <p:cNvPr id="58" name="Freeform 47">
                <a:extLst>
                  <a:ext uri="{FF2B5EF4-FFF2-40B4-BE49-F238E27FC236}">
                    <a16:creationId xmlns:a16="http://schemas.microsoft.com/office/drawing/2014/main" id="{E481F9AD-3037-44F5-93BF-D365D8BD6480}"/>
                  </a:ext>
                </a:extLst>
              </p:cNvPr>
              <p:cNvSpPr>
                <a:spLocks/>
              </p:cNvSpPr>
              <p:nvPr/>
            </p:nvSpPr>
            <p:spPr bwMode="auto">
              <a:xfrm>
                <a:off x="6524253" y="3437584"/>
                <a:ext cx="563741" cy="266629"/>
              </a:xfrm>
              <a:custGeom>
                <a:avLst/>
                <a:gdLst>
                  <a:gd name="T0" fmla="*/ 472 w 682"/>
                  <a:gd name="T1" fmla="*/ 304 h 312"/>
                  <a:gd name="T2" fmla="*/ 505 w 682"/>
                  <a:gd name="T3" fmla="*/ 280 h 312"/>
                  <a:gd name="T4" fmla="*/ 556 w 682"/>
                  <a:gd name="T5" fmla="*/ 280 h 312"/>
                  <a:gd name="T6" fmla="*/ 598 w 682"/>
                  <a:gd name="T7" fmla="*/ 272 h 312"/>
                  <a:gd name="T8" fmla="*/ 598 w 682"/>
                  <a:gd name="T9" fmla="*/ 248 h 312"/>
                  <a:gd name="T10" fmla="*/ 623 w 682"/>
                  <a:gd name="T11" fmla="*/ 224 h 312"/>
                  <a:gd name="T12" fmla="*/ 632 w 682"/>
                  <a:gd name="T13" fmla="*/ 184 h 312"/>
                  <a:gd name="T14" fmla="*/ 632 w 682"/>
                  <a:gd name="T15" fmla="*/ 144 h 312"/>
                  <a:gd name="T16" fmla="*/ 674 w 682"/>
                  <a:gd name="T17" fmla="*/ 128 h 312"/>
                  <a:gd name="T18" fmla="*/ 682 w 682"/>
                  <a:gd name="T19" fmla="*/ 96 h 312"/>
                  <a:gd name="T20" fmla="*/ 649 w 682"/>
                  <a:gd name="T21" fmla="*/ 72 h 312"/>
                  <a:gd name="T22" fmla="*/ 649 w 682"/>
                  <a:gd name="T23" fmla="*/ 24 h 312"/>
                  <a:gd name="T24" fmla="*/ 564 w 682"/>
                  <a:gd name="T25" fmla="*/ 24 h 312"/>
                  <a:gd name="T26" fmla="*/ 488 w 682"/>
                  <a:gd name="T27" fmla="*/ 0 h 312"/>
                  <a:gd name="T28" fmla="*/ 463 w 682"/>
                  <a:gd name="T29" fmla="*/ 48 h 312"/>
                  <a:gd name="T30" fmla="*/ 413 w 682"/>
                  <a:gd name="T31" fmla="*/ 64 h 312"/>
                  <a:gd name="T32" fmla="*/ 371 w 682"/>
                  <a:gd name="T33" fmla="*/ 40 h 312"/>
                  <a:gd name="T34" fmla="*/ 371 w 682"/>
                  <a:gd name="T35" fmla="*/ 64 h 312"/>
                  <a:gd name="T36" fmla="*/ 337 w 682"/>
                  <a:gd name="T37" fmla="*/ 64 h 312"/>
                  <a:gd name="T38" fmla="*/ 328 w 682"/>
                  <a:gd name="T39" fmla="*/ 96 h 312"/>
                  <a:gd name="T40" fmla="*/ 295 w 682"/>
                  <a:gd name="T41" fmla="*/ 120 h 312"/>
                  <a:gd name="T42" fmla="*/ 312 w 682"/>
                  <a:gd name="T43" fmla="*/ 152 h 312"/>
                  <a:gd name="T44" fmla="*/ 312 w 682"/>
                  <a:gd name="T45" fmla="*/ 184 h 312"/>
                  <a:gd name="T46" fmla="*/ 253 w 682"/>
                  <a:gd name="T47" fmla="*/ 168 h 312"/>
                  <a:gd name="T48" fmla="*/ 185 w 682"/>
                  <a:gd name="T49" fmla="*/ 192 h 312"/>
                  <a:gd name="T50" fmla="*/ 143 w 682"/>
                  <a:gd name="T51" fmla="*/ 200 h 312"/>
                  <a:gd name="T52" fmla="*/ 84 w 682"/>
                  <a:gd name="T53" fmla="*/ 192 h 312"/>
                  <a:gd name="T54" fmla="*/ 50 w 682"/>
                  <a:gd name="T55" fmla="*/ 208 h 312"/>
                  <a:gd name="T56" fmla="*/ 8 w 682"/>
                  <a:gd name="T57" fmla="*/ 200 h 312"/>
                  <a:gd name="T58" fmla="*/ 0 w 682"/>
                  <a:gd name="T59" fmla="*/ 240 h 312"/>
                  <a:gd name="T60" fmla="*/ 25 w 682"/>
                  <a:gd name="T61" fmla="*/ 256 h 312"/>
                  <a:gd name="T62" fmla="*/ 42 w 682"/>
                  <a:gd name="T63" fmla="*/ 272 h 312"/>
                  <a:gd name="T64" fmla="*/ 84 w 682"/>
                  <a:gd name="T65" fmla="*/ 264 h 312"/>
                  <a:gd name="T66" fmla="*/ 92 w 682"/>
                  <a:gd name="T67" fmla="*/ 304 h 312"/>
                  <a:gd name="T68" fmla="*/ 101 w 682"/>
                  <a:gd name="T69" fmla="*/ 280 h 312"/>
                  <a:gd name="T70" fmla="*/ 135 w 682"/>
                  <a:gd name="T71" fmla="*/ 288 h 312"/>
                  <a:gd name="T72" fmla="*/ 168 w 682"/>
                  <a:gd name="T73" fmla="*/ 256 h 312"/>
                  <a:gd name="T74" fmla="*/ 244 w 682"/>
                  <a:gd name="T75" fmla="*/ 248 h 312"/>
                  <a:gd name="T76" fmla="*/ 261 w 682"/>
                  <a:gd name="T77" fmla="*/ 272 h 312"/>
                  <a:gd name="T78" fmla="*/ 379 w 682"/>
                  <a:gd name="T79" fmla="*/ 304 h 312"/>
                  <a:gd name="T80" fmla="*/ 379 w 682"/>
                  <a:gd name="T81" fmla="*/ 312 h 312"/>
                  <a:gd name="T82" fmla="*/ 413 w 682"/>
                  <a:gd name="T83" fmla="*/ 304 h 312"/>
                  <a:gd name="T84" fmla="*/ 472 w 682"/>
                  <a:gd name="T85" fmla="*/ 304 h 3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2"/>
                  <a:gd name="T130" fmla="*/ 0 h 312"/>
                  <a:gd name="T131" fmla="*/ 682 w 682"/>
                  <a:gd name="T132" fmla="*/ 312 h 3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2" h="312">
                    <a:moveTo>
                      <a:pt x="472" y="304"/>
                    </a:moveTo>
                    <a:lnTo>
                      <a:pt x="505" y="280"/>
                    </a:lnTo>
                    <a:lnTo>
                      <a:pt x="556" y="280"/>
                    </a:lnTo>
                    <a:lnTo>
                      <a:pt x="598" y="272"/>
                    </a:lnTo>
                    <a:lnTo>
                      <a:pt x="598" y="248"/>
                    </a:lnTo>
                    <a:lnTo>
                      <a:pt x="623" y="224"/>
                    </a:lnTo>
                    <a:lnTo>
                      <a:pt x="632" y="184"/>
                    </a:lnTo>
                    <a:lnTo>
                      <a:pt x="632" y="144"/>
                    </a:lnTo>
                    <a:lnTo>
                      <a:pt x="674" y="128"/>
                    </a:lnTo>
                    <a:lnTo>
                      <a:pt x="682" y="96"/>
                    </a:lnTo>
                    <a:lnTo>
                      <a:pt x="649" y="72"/>
                    </a:lnTo>
                    <a:lnTo>
                      <a:pt x="649" y="24"/>
                    </a:lnTo>
                    <a:lnTo>
                      <a:pt x="564" y="24"/>
                    </a:lnTo>
                    <a:lnTo>
                      <a:pt x="488" y="0"/>
                    </a:lnTo>
                    <a:lnTo>
                      <a:pt x="463" y="48"/>
                    </a:lnTo>
                    <a:lnTo>
                      <a:pt x="413" y="64"/>
                    </a:lnTo>
                    <a:lnTo>
                      <a:pt x="371" y="40"/>
                    </a:lnTo>
                    <a:lnTo>
                      <a:pt x="371" y="64"/>
                    </a:lnTo>
                    <a:lnTo>
                      <a:pt x="337" y="64"/>
                    </a:lnTo>
                    <a:lnTo>
                      <a:pt x="328" y="96"/>
                    </a:lnTo>
                    <a:lnTo>
                      <a:pt x="295" y="120"/>
                    </a:lnTo>
                    <a:lnTo>
                      <a:pt x="312" y="152"/>
                    </a:lnTo>
                    <a:lnTo>
                      <a:pt x="312" y="184"/>
                    </a:lnTo>
                    <a:lnTo>
                      <a:pt x="253" y="168"/>
                    </a:lnTo>
                    <a:lnTo>
                      <a:pt x="185" y="192"/>
                    </a:lnTo>
                    <a:lnTo>
                      <a:pt x="143" y="200"/>
                    </a:lnTo>
                    <a:lnTo>
                      <a:pt x="84" y="192"/>
                    </a:lnTo>
                    <a:lnTo>
                      <a:pt x="50" y="208"/>
                    </a:lnTo>
                    <a:lnTo>
                      <a:pt x="8" y="200"/>
                    </a:lnTo>
                    <a:lnTo>
                      <a:pt x="0" y="240"/>
                    </a:lnTo>
                    <a:lnTo>
                      <a:pt x="25" y="256"/>
                    </a:lnTo>
                    <a:lnTo>
                      <a:pt x="42" y="272"/>
                    </a:lnTo>
                    <a:lnTo>
                      <a:pt x="84" y="264"/>
                    </a:lnTo>
                    <a:lnTo>
                      <a:pt x="92" y="304"/>
                    </a:lnTo>
                    <a:lnTo>
                      <a:pt x="101" y="280"/>
                    </a:lnTo>
                    <a:lnTo>
                      <a:pt x="135" y="288"/>
                    </a:lnTo>
                    <a:lnTo>
                      <a:pt x="168" y="256"/>
                    </a:lnTo>
                    <a:lnTo>
                      <a:pt x="244" y="248"/>
                    </a:lnTo>
                    <a:lnTo>
                      <a:pt x="261" y="272"/>
                    </a:lnTo>
                    <a:lnTo>
                      <a:pt x="379" y="304"/>
                    </a:lnTo>
                    <a:lnTo>
                      <a:pt x="379" y="312"/>
                    </a:lnTo>
                    <a:lnTo>
                      <a:pt x="413" y="304"/>
                    </a:lnTo>
                    <a:lnTo>
                      <a:pt x="472" y="304"/>
                    </a:lnTo>
                    <a:close/>
                  </a:path>
                </a:pathLst>
              </a:custGeom>
              <a:solidFill>
                <a:srgbClr val="C6C6C6"/>
              </a:solidFill>
              <a:ln w="12700">
                <a:solidFill>
                  <a:schemeClr val="bg1"/>
                </a:solidFill>
                <a:prstDash val="solid"/>
                <a:round/>
                <a:headEnd/>
                <a:tailEnd/>
              </a:ln>
            </p:spPr>
            <p:txBody>
              <a:bodyPr/>
              <a:lstStyle/>
              <a:p>
                <a:endParaRPr lang="en-US" sz="1400"/>
              </a:p>
            </p:txBody>
          </p:sp>
          <p:sp>
            <p:nvSpPr>
              <p:cNvPr id="59" name="Freeform 48">
                <a:extLst>
                  <a:ext uri="{FF2B5EF4-FFF2-40B4-BE49-F238E27FC236}">
                    <a16:creationId xmlns:a16="http://schemas.microsoft.com/office/drawing/2014/main" id="{22FC8044-FBAC-4E7A-A1B7-33BD27080864}"/>
                  </a:ext>
                </a:extLst>
              </p:cNvPr>
              <p:cNvSpPr>
                <a:spLocks/>
              </p:cNvSpPr>
              <p:nvPr/>
            </p:nvSpPr>
            <p:spPr bwMode="auto">
              <a:xfrm>
                <a:off x="6705278" y="3225648"/>
                <a:ext cx="480255" cy="266629"/>
              </a:xfrm>
              <a:custGeom>
                <a:avLst/>
                <a:gdLst>
                  <a:gd name="T0" fmla="*/ 497 w 581"/>
                  <a:gd name="T1" fmla="*/ 248 h 312"/>
                  <a:gd name="T2" fmla="*/ 531 w 581"/>
                  <a:gd name="T3" fmla="*/ 200 h 312"/>
                  <a:gd name="T4" fmla="*/ 556 w 581"/>
                  <a:gd name="T5" fmla="*/ 176 h 312"/>
                  <a:gd name="T6" fmla="*/ 581 w 581"/>
                  <a:gd name="T7" fmla="*/ 152 h 312"/>
                  <a:gd name="T8" fmla="*/ 564 w 581"/>
                  <a:gd name="T9" fmla="*/ 120 h 312"/>
                  <a:gd name="T10" fmla="*/ 522 w 581"/>
                  <a:gd name="T11" fmla="*/ 112 h 312"/>
                  <a:gd name="T12" fmla="*/ 480 w 581"/>
                  <a:gd name="T13" fmla="*/ 104 h 312"/>
                  <a:gd name="T14" fmla="*/ 463 w 581"/>
                  <a:gd name="T15" fmla="*/ 80 h 312"/>
                  <a:gd name="T16" fmla="*/ 413 w 581"/>
                  <a:gd name="T17" fmla="*/ 64 h 312"/>
                  <a:gd name="T18" fmla="*/ 413 w 581"/>
                  <a:gd name="T19" fmla="*/ 88 h 312"/>
                  <a:gd name="T20" fmla="*/ 387 w 581"/>
                  <a:gd name="T21" fmla="*/ 104 h 312"/>
                  <a:gd name="T22" fmla="*/ 345 w 581"/>
                  <a:gd name="T23" fmla="*/ 72 h 312"/>
                  <a:gd name="T24" fmla="*/ 354 w 581"/>
                  <a:gd name="T25" fmla="*/ 40 h 312"/>
                  <a:gd name="T26" fmla="*/ 312 w 581"/>
                  <a:gd name="T27" fmla="*/ 40 h 312"/>
                  <a:gd name="T28" fmla="*/ 269 w 581"/>
                  <a:gd name="T29" fmla="*/ 24 h 312"/>
                  <a:gd name="T30" fmla="*/ 227 w 581"/>
                  <a:gd name="T31" fmla="*/ 0 h 312"/>
                  <a:gd name="T32" fmla="*/ 227 w 581"/>
                  <a:gd name="T33" fmla="*/ 24 h 312"/>
                  <a:gd name="T34" fmla="*/ 202 w 581"/>
                  <a:gd name="T35" fmla="*/ 8 h 312"/>
                  <a:gd name="T36" fmla="*/ 168 w 581"/>
                  <a:gd name="T37" fmla="*/ 8 h 312"/>
                  <a:gd name="T38" fmla="*/ 160 w 581"/>
                  <a:gd name="T39" fmla="*/ 40 h 312"/>
                  <a:gd name="T40" fmla="*/ 118 w 581"/>
                  <a:gd name="T41" fmla="*/ 56 h 312"/>
                  <a:gd name="T42" fmla="*/ 76 w 581"/>
                  <a:gd name="T43" fmla="*/ 80 h 312"/>
                  <a:gd name="T44" fmla="*/ 34 w 581"/>
                  <a:gd name="T45" fmla="*/ 88 h 312"/>
                  <a:gd name="T46" fmla="*/ 0 w 581"/>
                  <a:gd name="T47" fmla="*/ 112 h 312"/>
                  <a:gd name="T48" fmla="*/ 34 w 581"/>
                  <a:gd name="T49" fmla="*/ 152 h 312"/>
                  <a:gd name="T50" fmla="*/ 25 w 581"/>
                  <a:gd name="T51" fmla="*/ 176 h 312"/>
                  <a:gd name="T52" fmla="*/ 84 w 581"/>
                  <a:gd name="T53" fmla="*/ 224 h 312"/>
                  <a:gd name="T54" fmla="*/ 160 w 581"/>
                  <a:gd name="T55" fmla="*/ 280 h 312"/>
                  <a:gd name="T56" fmla="*/ 152 w 581"/>
                  <a:gd name="T57" fmla="*/ 288 h 312"/>
                  <a:gd name="T58" fmla="*/ 194 w 581"/>
                  <a:gd name="T59" fmla="*/ 312 h 312"/>
                  <a:gd name="T60" fmla="*/ 244 w 581"/>
                  <a:gd name="T61" fmla="*/ 296 h 312"/>
                  <a:gd name="T62" fmla="*/ 269 w 581"/>
                  <a:gd name="T63" fmla="*/ 248 h 312"/>
                  <a:gd name="T64" fmla="*/ 345 w 581"/>
                  <a:gd name="T65" fmla="*/ 272 h 312"/>
                  <a:gd name="T66" fmla="*/ 430 w 581"/>
                  <a:gd name="T67" fmla="*/ 272 h 312"/>
                  <a:gd name="T68" fmla="*/ 430 w 581"/>
                  <a:gd name="T69" fmla="*/ 280 h 312"/>
                  <a:gd name="T70" fmla="*/ 455 w 581"/>
                  <a:gd name="T71" fmla="*/ 248 h 312"/>
                  <a:gd name="T72" fmla="*/ 497 w 581"/>
                  <a:gd name="T73" fmla="*/ 248 h 3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81"/>
                  <a:gd name="T112" fmla="*/ 0 h 312"/>
                  <a:gd name="T113" fmla="*/ 581 w 581"/>
                  <a:gd name="T114" fmla="*/ 312 h 3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81" h="312">
                    <a:moveTo>
                      <a:pt x="497" y="248"/>
                    </a:moveTo>
                    <a:lnTo>
                      <a:pt x="531" y="200"/>
                    </a:lnTo>
                    <a:lnTo>
                      <a:pt x="556" y="176"/>
                    </a:lnTo>
                    <a:lnTo>
                      <a:pt x="581" y="152"/>
                    </a:lnTo>
                    <a:lnTo>
                      <a:pt x="564" y="120"/>
                    </a:lnTo>
                    <a:lnTo>
                      <a:pt x="522" y="112"/>
                    </a:lnTo>
                    <a:lnTo>
                      <a:pt x="480" y="104"/>
                    </a:lnTo>
                    <a:lnTo>
                      <a:pt x="463" y="80"/>
                    </a:lnTo>
                    <a:lnTo>
                      <a:pt x="413" y="64"/>
                    </a:lnTo>
                    <a:lnTo>
                      <a:pt x="413" y="88"/>
                    </a:lnTo>
                    <a:lnTo>
                      <a:pt x="387" y="104"/>
                    </a:lnTo>
                    <a:lnTo>
                      <a:pt x="345" y="72"/>
                    </a:lnTo>
                    <a:lnTo>
                      <a:pt x="354" y="40"/>
                    </a:lnTo>
                    <a:lnTo>
                      <a:pt x="312" y="40"/>
                    </a:lnTo>
                    <a:lnTo>
                      <a:pt x="269" y="24"/>
                    </a:lnTo>
                    <a:lnTo>
                      <a:pt x="227" y="0"/>
                    </a:lnTo>
                    <a:lnTo>
                      <a:pt x="227" y="24"/>
                    </a:lnTo>
                    <a:lnTo>
                      <a:pt x="202" y="8"/>
                    </a:lnTo>
                    <a:lnTo>
                      <a:pt x="168" y="8"/>
                    </a:lnTo>
                    <a:lnTo>
                      <a:pt x="160" y="40"/>
                    </a:lnTo>
                    <a:lnTo>
                      <a:pt x="118" y="56"/>
                    </a:lnTo>
                    <a:lnTo>
                      <a:pt x="76" y="80"/>
                    </a:lnTo>
                    <a:lnTo>
                      <a:pt x="34" y="88"/>
                    </a:lnTo>
                    <a:lnTo>
                      <a:pt x="0" y="112"/>
                    </a:lnTo>
                    <a:lnTo>
                      <a:pt x="34" y="152"/>
                    </a:lnTo>
                    <a:lnTo>
                      <a:pt x="25" y="176"/>
                    </a:lnTo>
                    <a:lnTo>
                      <a:pt x="84" y="224"/>
                    </a:lnTo>
                    <a:lnTo>
                      <a:pt x="160" y="280"/>
                    </a:lnTo>
                    <a:lnTo>
                      <a:pt x="152" y="288"/>
                    </a:lnTo>
                    <a:lnTo>
                      <a:pt x="194" y="312"/>
                    </a:lnTo>
                    <a:lnTo>
                      <a:pt x="244" y="296"/>
                    </a:lnTo>
                    <a:lnTo>
                      <a:pt x="269" y="248"/>
                    </a:lnTo>
                    <a:lnTo>
                      <a:pt x="345" y="272"/>
                    </a:lnTo>
                    <a:lnTo>
                      <a:pt x="430" y="272"/>
                    </a:lnTo>
                    <a:lnTo>
                      <a:pt x="430" y="280"/>
                    </a:lnTo>
                    <a:lnTo>
                      <a:pt x="455" y="248"/>
                    </a:lnTo>
                    <a:lnTo>
                      <a:pt x="497" y="248"/>
                    </a:lnTo>
                    <a:close/>
                  </a:path>
                </a:pathLst>
              </a:custGeom>
              <a:solidFill>
                <a:srgbClr val="C6C6C6"/>
              </a:solidFill>
              <a:ln w="9525">
                <a:solidFill>
                  <a:schemeClr val="bg1"/>
                </a:solidFill>
                <a:round/>
                <a:headEnd/>
                <a:tailEnd/>
              </a:ln>
            </p:spPr>
            <p:txBody>
              <a:bodyPr/>
              <a:lstStyle/>
              <a:p>
                <a:endParaRPr lang="en-US" sz="1400"/>
              </a:p>
            </p:txBody>
          </p:sp>
          <p:sp>
            <p:nvSpPr>
              <p:cNvPr id="60" name="Freeform 49">
                <a:extLst>
                  <a:ext uri="{FF2B5EF4-FFF2-40B4-BE49-F238E27FC236}">
                    <a16:creationId xmlns:a16="http://schemas.microsoft.com/office/drawing/2014/main" id="{7F2FA881-C86F-4BF5-8637-826805242585}"/>
                  </a:ext>
                </a:extLst>
              </p:cNvPr>
              <p:cNvSpPr>
                <a:spLocks/>
              </p:cNvSpPr>
              <p:nvPr/>
            </p:nvSpPr>
            <p:spPr bwMode="auto">
              <a:xfrm>
                <a:off x="6830921" y="3642683"/>
                <a:ext cx="229795" cy="170916"/>
              </a:xfrm>
              <a:custGeom>
                <a:avLst/>
                <a:gdLst>
                  <a:gd name="T0" fmla="*/ 50 w 278"/>
                  <a:gd name="T1" fmla="*/ 192 h 200"/>
                  <a:gd name="T2" fmla="*/ 92 w 278"/>
                  <a:gd name="T3" fmla="*/ 160 h 200"/>
                  <a:gd name="T4" fmla="*/ 117 w 278"/>
                  <a:gd name="T5" fmla="*/ 176 h 200"/>
                  <a:gd name="T6" fmla="*/ 151 w 278"/>
                  <a:gd name="T7" fmla="*/ 184 h 200"/>
                  <a:gd name="T8" fmla="*/ 168 w 278"/>
                  <a:gd name="T9" fmla="*/ 152 h 200"/>
                  <a:gd name="T10" fmla="*/ 202 w 278"/>
                  <a:gd name="T11" fmla="*/ 144 h 200"/>
                  <a:gd name="T12" fmla="*/ 202 w 278"/>
                  <a:gd name="T13" fmla="*/ 104 h 200"/>
                  <a:gd name="T14" fmla="*/ 235 w 278"/>
                  <a:gd name="T15" fmla="*/ 64 h 200"/>
                  <a:gd name="T16" fmla="*/ 278 w 278"/>
                  <a:gd name="T17" fmla="*/ 48 h 200"/>
                  <a:gd name="T18" fmla="*/ 235 w 278"/>
                  <a:gd name="T19" fmla="*/ 0 h 200"/>
                  <a:gd name="T20" fmla="*/ 227 w 278"/>
                  <a:gd name="T21" fmla="*/ 8 h 200"/>
                  <a:gd name="T22" fmla="*/ 227 w 278"/>
                  <a:gd name="T23" fmla="*/ 32 h 200"/>
                  <a:gd name="T24" fmla="*/ 185 w 278"/>
                  <a:gd name="T25" fmla="*/ 40 h 200"/>
                  <a:gd name="T26" fmla="*/ 134 w 278"/>
                  <a:gd name="T27" fmla="*/ 40 h 200"/>
                  <a:gd name="T28" fmla="*/ 101 w 278"/>
                  <a:gd name="T29" fmla="*/ 64 h 200"/>
                  <a:gd name="T30" fmla="*/ 42 w 278"/>
                  <a:gd name="T31" fmla="*/ 64 h 200"/>
                  <a:gd name="T32" fmla="*/ 8 w 278"/>
                  <a:gd name="T33" fmla="*/ 72 h 200"/>
                  <a:gd name="T34" fmla="*/ 0 w 278"/>
                  <a:gd name="T35" fmla="*/ 96 h 200"/>
                  <a:gd name="T36" fmla="*/ 8 w 278"/>
                  <a:gd name="T37" fmla="*/ 152 h 200"/>
                  <a:gd name="T38" fmla="*/ 0 w 278"/>
                  <a:gd name="T39" fmla="*/ 160 h 200"/>
                  <a:gd name="T40" fmla="*/ 25 w 278"/>
                  <a:gd name="T41" fmla="*/ 152 h 200"/>
                  <a:gd name="T42" fmla="*/ 8 w 278"/>
                  <a:gd name="T43" fmla="*/ 176 h 200"/>
                  <a:gd name="T44" fmla="*/ 8 w 278"/>
                  <a:gd name="T45" fmla="*/ 200 h 200"/>
                  <a:gd name="T46" fmla="*/ 16 w 278"/>
                  <a:gd name="T47" fmla="*/ 200 h 200"/>
                  <a:gd name="T48" fmla="*/ 50 w 278"/>
                  <a:gd name="T49" fmla="*/ 192 h 2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8"/>
                  <a:gd name="T76" fmla="*/ 0 h 200"/>
                  <a:gd name="T77" fmla="*/ 278 w 278"/>
                  <a:gd name="T78" fmla="*/ 200 h 2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8" h="200">
                    <a:moveTo>
                      <a:pt x="50" y="192"/>
                    </a:moveTo>
                    <a:lnTo>
                      <a:pt x="92" y="160"/>
                    </a:lnTo>
                    <a:lnTo>
                      <a:pt x="117" y="176"/>
                    </a:lnTo>
                    <a:lnTo>
                      <a:pt x="151" y="184"/>
                    </a:lnTo>
                    <a:lnTo>
                      <a:pt x="168" y="152"/>
                    </a:lnTo>
                    <a:lnTo>
                      <a:pt x="202" y="144"/>
                    </a:lnTo>
                    <a:lnTo>
                      <a:pt x="202" y="104"/>
                    </a:lnTo>
                    <a:lnTo>
                      <a:pt x="235" y="64"/>
                    </a:lnTo>
                    <a:lnTo>
                      <a:pt x="278" y="48"/>
                    </a:lnTo>
                    <a:lnTo>
                      <a:pt x="235" y="0"/>
                    </a:lnTo>
                    <a:lnTo>
                      <a:pt x="227" y="8"/>
                    </a:lnTo>
                    <a:lnTo>
                      <a:pt x="227" y="32"/>
                    </a:lnTo>
                    <a:lnTo>
                      <a:pt x="185" y="40"/>
                    </a:lnTo>
                    <a:lnTo>
                      <a:pt x="134" y="40"/>
                    </a:lnTo>
                    <a:lnTo>
                      <a:pt x="101" y="64"/>
                    </a:lnTo>
                    <a:lnTo>
                      <a:pt x="42" y="64"/>
                    </a:lnTo>
                    <a:lnTo>
                      <a:pt x="8" y="72"/>
                    </a:lnTo>
                    <a:lnTo>
                      <a:pt x="0" y="96"/>
                    </a:lnTo>
                    <a:lnTo>
                      <a:pt x="8" y="152"/>
                    </a:lnTo>
                    <a:lnTo>
                      <a:pt x="0" y="160"/>
                    </a:lnTo>
                    <a:lnTo>
                      <a:pt x="25" y="152"/>
                    </a:lnTo>
                    <a:lnTo>
                      <a:pt x="8" y="176"/>
                    </a:lnTo>
                    <a:lnTo>
                      <a:pt x="8" y="200"/>
                    </a:lnTo>
                    <a:lnTo>
                      <a:pt x="16" y="200"/>
                    </a:lnTo>
                    <a:lnTo>
                      <a:pt x="50" y="192"/>
                    </a:lnTo>
                    <a:close/>
                  </a:path>
                </a:pathLst>
              </a:custGeom>
              <a:solidFill>
                <a:srgbClr val="C6C6C6"/>
              </a:solidFill>
              <a:ln w="9525">
                <a:solidFill>
                  <a:schemeClr val="bg1"/>
                </a:solidFill>
                <a:round/>
                <a:headEnd/>
                <a:tailEnd/>
              </a:ln>
            </p:spPr>
            <p:txBody>
              <a:bodyPr/>
              <a:lstStyle/>
              <a:p>
                <a:endParaRPr lang="en-US" sz="1400"/>
              </a:p>
            </p:txBody>
          </p:sp>
          <p:sp>
            <p:nvSpPr>
              <p:cNvPr id="61" name="Freeform 50">
                <a:extLst>
                  <a:ext uri="{FF2B5EF4-FFF2-40B4-BE49-F238E27FC236}">
                    <a16:creationId xmlns:a16="http://schemas.microsoft.com/office/drawing/2014/main" id="{EAB95EB8-3A40-4897-8AB1-D518A1C3495A}"/>
                  </a:ext>
                </a:extLst>
              </p:cNvPr>
              <p:cNvSpPr>
                <a:spLocks/>
              </p:cNvSpPr>
              <p:nvPr/>
            </p:nvSpPr>
            <p:spPr bwMode="auto">
              <a:xfrm>
                <a:off x="6837534" y="3690539"/>
                <a:ext cx="452977" cy="355505"/>
              </a:xfrm>
              <a:custGeom>
                <a:avLst/>
                <a:gdLst>
                  <a:gd name="T0" fmla="*/ 388 w 548"/>
                  <a:gd name="T1" fmla="*/ 360 h 416"/>
                  <a:gd name="T2" fmla="*/ 379 w 548"/>
                  <a:gd name="T3" fmla="*/ 344 h 416"/>
                  <a:gd name="T4" fmla="*/ 345 w 548"/>
                  <a:gd name="T5" fmla="*/ 328 h 416"/>
                  <a:gd name="T6" fmla="*/ 320 w 548"/>
                  <a:gd name="T7" fmla="*/ 296 h 416"/>
                  <a:gd name="T8" fmla="*/ 270 w 548"/>
                  <a:gd name="T9" fmla="*/ 264 h 416"/>
                  <a:gd name="T10" fmla="*/ 236 w 548"/>
                  <a:gd name="T11" fmla="*/ 216 h 416"/>
                  <a:gd name="T12" fmla="*/ 202 w 548"/>
                  <a:gd name="T13" fmla="*/ 200 h 416"/>
                  <a:gd name="T14" fmla="*/ 219 w 548"/>
                  <a:gd name="T15" fmla="*/ 152 h 416"/>
                  <a:gd name="T16" fmla="*/ 236 w 548"/>
                  <a:gd name="T17" fmla="*/ 152 h 416"/>
                  <a:gd name="T18" fmla="*/ 270 w 548"/>
                  <a:gd name="T19" fmla="*/ 168 h 416"/>
                  <a:gd name="T20" fmla="*/ 278 w 548"/>
                  <a:gd name="T21" fmla="*/ 144 h 416"/>
                  <a:gd name="T22" fmla="*/ 312 w 548"/>
                  <a:gd name="T23" fmla="*/ 136 h 416"/>
                  <a:gd name="T24" fmla="*/ 354 w 548"/>
                  <a:gd name="T25" fmla="*/ 144 h 416"/>
                  <a:gd name="T26" fmla="*/ 404 w 548"/>
                  <a:gd name="T27" fmla="*/ 152 h 416"/>
                  <a:gd name="T28" fmla="*/ 438 w 548"/>
                  <a:gd name="T29" fmla="*/ 144 h 416"/>
                  <a:gd name="T30" fmla="*/ 472 w 548"/>
                  <a:gd name="T31" fmla="*/ 152 h 416"/>
                  <a:gd name="T32" fmla="*/ 522 w 548"/>
                  <a:gd name="T33" fmla="*/ 160 h 416"/>
                  <a:gd name="T34" fmla="*/ 522 w 548"/>
                  <a:gd name="T35" fmla="*/ 128 h 416"/>
                  <a:gd name="T36" fmla="*/ 548 w 548"/>
                  <a:gd name="T37" fmla="*/ 120 h 416"/>
                  <a:gd name="T38" fmla="*/ 522 w 548"/>
                  <a:gd name="T39" fmla="*/ 112 h 416"/>
                  <a:gd name="T40" fmla="*/ 497 w 548"/>
                  <a:gd name="T41" fmla="*/ 80 h 416"/>
                  <a:gd name="T42" fmla="*/ 480 w 548"/>
                  <a:gd name="T43" fmla="*/ 48 h 416"/>
                  <a:gd name="T44" fmla="*/ 421 w 548"/>
                  <a:gd name="T45" fmla="*/ 72 h 416"/>
                  <a:gd name="T46" fmla="*/ 388 w 548"/>
                  <a:gd name="T47" fmla="*/ 72 h 416"/>
                  <a:gd name="T48" fmla="*/ 379 w 548"/>
                  <a:gd name="T49" fmla="*/ 48 h 416"/>
                  <a:gd name="T50" fmla="*/ 345 w 548"/>
                  <a:gd name="T51" fmla="*/ 56 h 416"/>
                  <a:gd name="T52" fmla="*/ 320 w 548"/>
                  <a:gd name="T53" fmla="*/ 40 h 416"/>
                  <a:gd name="T54" fmla="*/ 295 w 548"/>
                  <a:gd name="T55" fmla="*/ 16 h 416"/>
                  <a:gd name="T56" fmla="*/ 261 w 548"/>
                  <a:gd name="T57" fmla="*/ 0 h 416"/>
                  <a:gd name="T58" fmla="*/ 227 w 548"/>
                  <a:gd name="T59" fmla="*/ 8 h 416"/>
                  <a:gd name="T60" fmla="*/ 194 w 548"/>
                  <a:gd name="T61" fmla="*/ 48 h 416"/>
                  <a:gd name="T62" fmla="*/ 194 w 548"/>
                  <a:gd name="T63" fmla="*/ 88 h 416"/>
                  <a:gd name="T64" fmla="*/ 160 w 548"/>
                  <a:gd name="T65" fmla="*/ 96 h 416"/>
                  <a:gd name="T66" fmla="*/ 143 w 548"/>
                  <a:gd name="T67" fmla="*/ 128 h 416"/>
                  <a:gd name="T68" fmla="*/ 109 w 548"/>
                  <a:gd name="T69" fmla="*/ 120 h 416"/>
                  <a:gd name="T70" fmla="*/ 84 w 548"/>
                  <a:gd name="T71" fmla="*/ 104 h 416"/>
                  <a:gd name="T72" fmla="*/ 42 w 548"/>
                  <a:gd name="T73" fmla="*/ 136 h 416"/>
                  <a:gd name="T74" fmla="*/ 8 w 548"/>
                  <a:gd name="T75" fmla="*/ 144 h 416"/>
                  <a:gd name="T76" fmla="*/ 0 w 548"/>
                  <a:gd name="T77" fmla="*/ 144 h 416"/>
                  <a:gd name="T78" fmla="*/ 0 w 548"/>
                  <a:gd name="T79" fmla="*/ 152 h 416"/>
                  <a:gd name="T80" fmla="*/ 34 w 548"/>
                  <a:gd name="T81" fmla="*/ 216 h 416"/>
                  <a:gd name="T82" fmla="*/ 84 w 548"/>
                  <a:gd name="T83" fmla="*/ 152 h 416"/>
                  <a:gd name="T84" fmla="*/ 84 w 548"/>
                  <a:gd name="T85" fmla="*/ 216 h 416"/>
                  <a:gd name="T86" fmla="*/ 126 w 548"/>
                  <a:gd name="T87" fmla="*/ 192 h 416"/>
                  <a:gd name="T88" fmla="*/ 126 w 548"/>
                  <a:gd name="T89" fmla="*/ 240 h 416"/>
                  <a:gd name="T90" fmla="*/ 177 w 548"/>
                  <a:gd name="T91" fmla="*/ 264 h 416"/>
                  <a:gd name="T92" fmla="*/ 160 w 548"/>
                  <a:gd name="T93" fmla="*/ 272 h 416"/>
                  <a:gd name="T94" fmla="*/ 219 w 548"/>
                  <a:gd name="T95" fmla="*/ 312 h 416"/>
                  <a:gd name="T96" fmla="*/ 227 w 548"/>
                  <a:gd name="T97" fmla="*/ 336 h 416"/>
                  <a:gd name="T98" fmla="*/ 253 w 548"/>
                  <a:gd name="T99" fmla="*/ 352 h 416"/>
                  <a:gd name="T100" fmla="*/ 312 w 548"/>
                  <a:gd name="T101" fmla="*/ 360 h 416"/>
                  <a:gd name="T102" fmla="*/ 371 w 548"/>
                  <a:gd name="T103" fmla="*/ 384 h 416"/>
                  <a:gd name="T104" fmla="*/ 312 w 548"/>
                  <a:gd name="T105" fmla="*/ 392 h 416"/>
                  <a:gd name="T106" fmla="*/ 413 w 548"/>
                  <a:gd name="T107" fmla="*/ 416 h 416"/>
                  <a:gd name="T108" fmla="*/ 413 w 548"/>
                  <a:gd name="T109" fmla="*/ 384 h 416"/>
                  <a:gd name="T110" fmla="*/ 388 w 548"/>
                  <a:gd name="T111" fmla="*/ 360 h 4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8"/>
                  <a:gd name="T169" fmla="*/ 0 h 416"/>
                  <a:gd name="T170" fmla="*/ 548 w 548"/>
                  <a:gd name="T171" fmla="*/ 416 h 4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8" h="416">
                    <a:moveTo>
                      <a:pt x="388" y="360"/>
                    </a:moveTo>
                    <a:lnTo>
                      <a:pt x="379" y="344"/>
                    </a:lnTo>
                    <a:lnTo>
                      <a:pt x="345" y="328"/>
                    </a:lnTo>
                    <a:lnTo>
                      <a:pt x="320" y="296"/>
                    </a:lnTo>
                    <a:lnTo>
                      <a:pt x="270" y="264"/>
                    </a:lnTo>
                    <a:lnTo>
                      <a:pt x="236" y="216"/>
                    </a:lnTo>
                    <a:lnTo>
                      <a:pt x="202" y="200"/>
                    </a:lnTo>
                    <a:lnTo>
                      <a:pt x="219" y="152"/>
                    </a:lnTo>
                    <a:lnTo>
                      <a:pt x="236" y="152"/>
                    </a:lnTo>
                    <a:lnTo>
                      <a:pt x="270" y="168"/>
                    </a:lnTo>
                    <a:lnTo>
                      <a:pt x="278" y="144"/>
                    </a:lnTo>
                    <a:lnTo>
                      <a:pt x="312" y="136"/>
                    </a:lnTo>
                    <a:lnTo>
                      <a:pt x="354" y="144"/>
                    </a:lnTo>
                    <a:lnTo>
                      <a:pt x="404" y="152"/>
                    </a:lnTo>
                    <a:lnTo>
                      <a:pt x="438" y="144"/>
                    </a:lnTo>
                    <a:lnTo>
                      <a:pt x="472" y="152"/>
                    </a:lnTo>
                    <a:lnTo>
                      <a:pt x="522" y="160"/>
                    </a:lnTo>
                    <a:lnTo>
                      <a:pt x="522" y="128"/>
                    </a:lnTo>
                    <a:lnTo>
                      <a:pt x="548" y="120"/>
                    </a:lnTo>
                    <a:lnTo>
                      <a:pt x="522" y="112"/>
                    </a:lnTo>
                    <a:lnTo>
                      <a:pt x="497" y="80"/>
                    </a:lnTo>
                    <a:lnTo>
                      <a:pt x="480" y="48"/>
                    </a:lnTo>
                    <a:lnTo>
                      <a:pt x="421" y="72"/>
                    </a:lnTo>
                    <a:lnTo>
                      <a:pt x="388" y="72"/>
                    </a:lnTo>
                    <a:lnTo>
                      <a:pt x="379" y="48"/>
                    </a:lnTo>
                    <a:lnTo>
                      <a:pt x="345" y="56"/>
                    </a:lnTo>
                    <a:lnTo>
                      <a:pt x="320" y="40"/>
                    </a:lnTo>
                    <a:lnTo>
                      <a:pt x="295" y="16"/>
                    </a:lnTo>
                    <a:lnTo>
                      <a:pt x="261" y="0"/>
                    </a:lnTo>
                    <a:lnTo>
                      <a:pt x="227" y="8"/>
                    </a:lnTo>
                    <a:lnTo>
                      <a:pt x="194" y="48"/>
                    </a:lnTo>
                    <a:lnTo>
                      <a:pt x="194" y="88"/>
                    </a:lnTo>
                    <a:lnTo>
                      <a:pt x="160" y="96"/>
                    </a:lnTo>
                    <a:lnTo>
                      <a:pt x="143" y="128"/>
                    </a:lnTo>
                    <a:lnTo>
                      <a:pt x="109" y="120"/>
                    </a:lnTo>
                    <a:lnTo>
                      <a:pt x="84" y="104"/>
                    </a:lnTo>
                    <a:lnTo>
                      <a:pt x="42" y="136"/>
                    </a:lnTo>
                    <a:lnTo>
                      <a:pt x="8" y="144"/>
                    </a:lnTo>
                    <a:lnTo>
                      <a:pt x="0" y="144"/>
                    </a:lnTo>
                    <a:lnTo>
                      <a:pt x="0" y="152"/>
                    </a:lnTo>
                    <a:lnTo>
                      <a:pt x="34" y="216"/>
                    </a:lnTo>
                    <a:lnTo>
                      <a:pt x="84" y="152"/>
                    </a:lnTo>
                    <a:lnTo>
                      <a:pt x="84" y="216"/>
                    </a:lnTo>
                    <a:lnTo>
                      <a:pt x="126" y="192"/>
                    </a:lnTo>
                    <a:lnTo>
                      <a:pt x="126" y="240"/>
                    </a:lnTo>
                    <a:lnTo>
                      <a:pt x="177" y="264"/>
                    </a:lnTo>
                    <a:lnTo>
                      <a:pt x="160" y="272"/>
                    </a:lnTo>
                    <a:lnTo>
                      <a:pt x="219" y="312"/>
                    </a:lnTo>
                    <a:lnTo>
                      <a:pt x="227" y="336"/>
                    </a:lnTo>
                    <a:lnTo>
                      <a:pt x="253" y="352"/>
                    </a:lnTo>
                    <a:lnTo>
                      <a:pt x="312" y="360"/>
                    </a:lnTo>
                    <a:lnTo>
                      <a:pt x="371" y="384"/>
                    </a:lnTo>
                    <a:lnTo>
                      <a:pt x="312" y="392"/>
                    </a:lnTo>
                    <a:lnTo>
                      <a:pt x="413" y="416"/>
                    </a:lnTo>
                    <a:lnTo>
                      <a:pt x="413" y="384"/>
                    </a:lnTo>
                    <a:lnTo>
                      <a:pt x="388" y="360"/>
                    </a:lnTo>
                    <a:close/>
                  </a:path>
                </a:pathLst>
              </a:custGeom>
              <a:solidFill>
                <a:srgbClr val="C6C6C6"/>
              </a:solidFill>
              <a:ln w="9525">
                <a:solidFill>
                  <a:schemeClr val="bg1"/>
                </a:solidFill>
                <a:round/>
                <a:headEnd/>
                <a:tailEnd/>
              </a:ln>
            </p:spPr>
            <p:txBody>
              <a:bodyPr/>
              <a:lstStyle/>
              <a:p>
                <a:endParaRPr lang="en-US" sz="1400"/>
              </a:p>
            </p:txBody>
          </p:sp>
          <p:sp>
            <p:nvSpPr>
              <p:cNvPr id="62" name="Freeform 51">
                <a:extLst>
                  <a:ext uri="{FF2B5EF4-FFF2-40B4-BE49-F238E27FC236}">
                    <a16:creationId xmlns:a16="http://schemas.microsoft.com/office/drawing/2014/main" id="{7A9276AE-1771-4AD1-A90C-81DDB69F5C65}"/>
                  </a:ext>
                </a:extLst>
              </p:cNvPr>
              <p:cNvSpPr>
                <a:spLocks/>
              </p:cNvSpPr>
              <p:nvPr/>
            </p:nvSpPr>
            <p:spPr bwMode="auto">
              <a:xfrm>
                <a:off x="6830921" y="3642683"/>
                <a:ext cx="229795" cy="170916"/>
              </a:xfrm>
              <a:custGeom>
                <a:avLst/>
                <a:gdLst>
                  <a:gd name="T0" fmla="*/ 50 w 278"/>
                  <a:gd name="T1" fmla="*/ 192 h 200"/>
                  <a:gd name="T2" fmla="*/ 92 w 278"/>
                  <a:gd name="T3" fmla="*/ 160 h 200"/>
                  <a:gd name="T4" fmla="*/ 117 w 278"/>
                  <a:gd name="T5" fmla="*/ 176 h 200"/>
                  <a:gd name="T6" fmla="*/ 151 w 278"/>
                  <a:gd name="T7" fmla="*/ 184 h 200"/>
                  <a:gd name="T8" fmla="*/ 168 w 278"/>
                  <a:gd name="T9" fmla="*/ 152 h 200"/>
                  <a:gd name="T10" fmla="*/ 202 w 278"/>
                  <a:gd name="T11" fmla="*/ 144 h 200"/>
                  <a:gd name="T12" fmla="*/ 202 w 278"/>
                  <a:gd name="T13" fmla="*/ 104 h 200"/>
                  <a:gd name="T14" fmla="*/ 235 w 278"/>
                  <a:gd name="T15" fmla="*/ 64 h 200"/>
                  <a:gd name="T16" fmla="*/ 278 w 278"/>
                  <a:gd name="T17" fmla="*/ 48 h 200"/>
                  <a:gd name="T18" fmla="*/ 235 w 278"/>
                  <a:gd name="T19" fmla="*/ 0 h 200"/>
                  <a:gd name="T20" fmla="*/ 227 w 278"/>
                  <a:gd name="T21" fmla="*/ 8 h 200"/>
                  <a:gd name="T22" fmla="*/ 227 w 278"/>
                  <a:gd name="T23" fmla="*/ 32 h 200"/>
                  <a:gd name="T24" fmla="*/ 185 w 278"/>
                  <a:gd name="T25" fmla="*/ 40 h 200"/>
                  <a:gd name="T26" fmla="*/ 134 w 278"/>
                  <a:gd name="T27" fmla="*/ 40 h 200"/>
                  <a:gd name="T28" fmla="*/ 101 w 278"/>
                  <a:gd name="T29" fmla="*/ 64 h 200"/>
                  <a:gd name="T30" fmla="*/ 42 w 278"/>
                  <a:gd name="T31" fmla="*/ 64 h 200"/>
                  <a:gd name="T32" fmla="*/ 8 w 278"/>
                  <a:gd name="T33" fmla="*/ 72 h 200"/>
                  <a:gd name="T34" fmla="*/ 0 w 278"/>
                  <a:gd name="T35" fmla="*/ 96 h 200"/>
                  <a:gd name="T36" fmla="*/ 8 w 278"/>
                  <a:gd name="T37" fmla="*/ 152 h 200"/>
                  <a:gd name="T38" fmla="*/ 0 w 278"/>
                  <a:gd name="T39" fmla="*/ 160 h 200"/>
                  <a:gd name="T40" fmla="*/ 25 w 278"/>
                  <a:gd name="T41" fmla="*/ 152 h 200"/>
                  <a:gd name="T42" fmla="*/ 8 w 278"/>
                  <a:gd name="T43" fmla="*/ 176 h 200"/>
                  <a:gd name="T44" fmla="*/ 8 w 278"/>
                  <a:gd name="T45" fmla="*/ 200 h 200"/>
                  <a:gd name="T46" fmla="*/ 16 w 278"/>
                  <a:gd name="T47" fmla="*/ 200 h 200"/>
                  <a:gd name="T48" fmla="*/ 50 w 278"/>
                  <a:gd name="T49" fmla="*/ 192 h 2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8"/>
                  <a:gd name="T76" fmla="*/ 0 h 200"/>
                  <a:gd name="T77" fmla="*/ 278 w 278"/>
                  <a:gd name="T78" fmla="*/ 200 h 2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8" h="200">
                    <a:moveTo>
                      <a:pt x="50" y="192"/>
                    </a:moveTo>
                    <a:lnTo>
                      <a:pt x="92" y="160"/>
                    </a:lnTo>
                    <a:lnTo>
                      <a:pt x="117" y="176"/>
                    </a:lnTo>
                    <a:lnTo>
                      <a:pt x="151" y="184"/>
                    </a:lnTo>
                    <a:lnTo>
                      <a:pt x="168" y="152"/>
                    </a:lnTo>
                    <a:lnTo>
                      <a:pt x="202" y="144"/>
                    </a:lnTo>
                    <a:lnTo>
                      <a:pt x="202" y="104"/>
                    </a:lnTo>
                    <a:lnTo>
                      <a:pt x="235" y="64"/>
                    </a:lnTo>
                    <a:lnTo>
                      <a:pt x="278" y="48"/>
                    </a:lnTo>
                    <a:lnTo>
                      <a:pt x="235" y="0"/>
                    </a:lnTo>
                    <a:lnTo>
                      <a:pt x="227" y="8"/>
                    </a:lnTo>
                    <a:lnTo>
                      <a:pt x="227" y="32"/>
                    </a:lnTo>
                    <a:lnTo>
                      <a:pt x="185" y="40"/>
                    </a:lnTo>
                    <a:lnTo>
                      <a:pt x="134" y="40"/>
                    </a:lnTo>
                    <a:lnTo>
                      <a:pt x="101" y="64"/>
                    </a:lnTo>
                    <a:lnTo>
                      <a:pt x="42" y="64"/>
                    </a:lnTo>
                    <a:lnTo>
                      <a:pt x="8" y="72"/>
                    </a:lnTo>
                    <a:lnTo>
                      <a:pt x="0" y="96"/>
                    </a:lnTo>
                    <a:lnTo>
                      <a:pt x="8" y="152"/>
                    </a:lnTo>
                    <a:lnTo>
                      <a:pt x="0" y="160"/>
                    </a:lnTo>
                    <a:lnTo>
                      <a:pt x="25" y="152"/>
                    </a:lnTo>
                    <a:lnTo>
                      <a:pt x="8" y="176"/>
                    </a:lnTo>
                    <a:lnTo>
                      <a:pt x="8" y="200"/>
                    </a:lnTo>
                    <a:lnTo>
                      <a:pt x="16" y="200"/>
                    </a:lnTo>
                    <a:lnTo>
                      <a:pt x="50" y="192"/>
                    </a:lnTo>
                    <a:close/>
                  </a:path>
                </a:pathLst>
              </a:custGeom>
              <a:solidFill>
                <a:srgbClr val="C6C6C6"/>
              </a:solidFill>
              <a:ln w="9525">
                <a:solidFill>
                  <a:schemeClr val="bg1"/>
                </a:solidFill>
                <a:round/>
                <a:headEnd/>
                <a:tailEnd/>
              </a:ln>
            </p:spPr>
            <p:txBody>
              <a:bodyPr/>
              <a:lstStyle/>
              <a:p>
                <a:endParaRPr lang="en-US" sz="1400"/>
              </a:p>
            </p:txBody>
          </p:sp>
          <p:sp>
            <p:nvSpPr>
              <p:cNvPr id="63" name="Freeform 52">
                <a:extLst>
                  <a:ext uri="{FF2B5EF4-FFF2-40B4-BE49-F238E27FC236}">
                    <a16:creationId xmlns:a16="http://schemas.microsoft.com/office/drawing/2014/main" id="{F8CB3D6D-3927-4564-867A-4DE4B3898856}"/>
                  </a:ext>
                </a:extLst>
              </p:cNvPr>
              <p:cNvSpPr>
                <a:spLocks/>
              </p:cNvSpPr>
              <p:nvPr/>
            </p:nvSpPr>
            <p:spPr bwMode="auto">
              <a:xfrm>
                <a:off x="6837534" y="3690539"/>
                <a:ext cx="452977" cy="355505"/>
              </a:xfrm>
              <a:custGeom>
                <a:avLst/>
                <a:gdLst>
                  <a:gd name="T0" fmla="*/ 388 w 548"/>
                  <a:gd name="T1" fmla="*/ 360 h 416"/>
                  <a:gd name="T2" fmla="*/ 379 w 548"/>
                  <a:gd name="T3" fmla="*/ 344 h 416"/>
                  <a:gd name="T4" fmla="*/ 345 w 548"/>
                  <a:gd name="T5" fmla="*/ 328 h 416"/>
                  <a:gd name="T6" fmla="*/ 320 w 548"/>
                  <a:gd name="T7" fmla="*/ 296 h 416"/>
                  <a:gd name="T8" fmla="*/ 270 w 548"/>
                  <a:gd name="T9" fmla="*/ 264 h 416"/>
                  <a:gd name="T10" fmla="*/ 236 w 548"/>
                  <a:gd name="T11" fmla="*/ 216 h 416"/>
                  <a:gd name="T12" fmla="*/ 202 w 548"/>
                  <a:gd name="T13" fmla="*/ 200 h 416"/>
                  <a:gd name="T14" fmla="*/ 219 w 548"/>
                  <a:gd name="T15" fmla="*/ 152 h 416"/>
                  <a:gd name="T16" fmla="*/ 236 w 548"/>
                  <a:gd name="T17" fmla="*/ 152 h 416"/>
                  <a:gd name="T18" fmla="*/ 270 w 548"/>
                  <a:gd name="T19" fmla="*/ 168 h 416"/>
                  <a:gd name="T20" fmla="*/ 278 w 548"/>
                  <a:gd name="T21" fmla="*/ 144 h 416"/>
                  <a:gd name="T22" fmla="*/ 312 w 548"/>
                  <a:gd name="T23" fmla="*/ 136 h 416"/>
                  <a:gd name="T24" fmla="*/ 354 w 548"/>
                  <a:gd name="T25" fmla="*/ 144 h 416"/>
                  <a:gd name="T26" fmla="*/ 404 w 548"/>
                  <a:gd name="T27" fmla="*/ 152 h 416"/>
                  <a:gd name="T28" fmla="*/ 438 w 548"/>
                  <a:gd name="T29" fmla="*/ 144 h 416"/>
                  <a:gd name="T30" fmla="*/ 472 w 548"/>
                  <a:gd name="T31" fmla="*/ 152 h 416"/>
                  <a:gd name="T32" fmla="*/ 522 w 548"/>
                  <a:gd name="T33" fmla="*/ 160 h 416"/>
                  <a:gd name="T34" fmla="*/ 522 w 548"/>
                  <a:gd name="T35" fmla="*/ 128 h 416"/>
                  <a:gd name="T36" fmla="*/ 548 w 548"/>
                  <a:gd name="T37" fmla="*/ 120 h 416"/>
                  <a:gd name="T38" fmla="*/ 522 w 548"/>
                  <a:gd name="T39" fmla="*/ 112 h 416"/>
                  <a:gd name="T40" fmla="*/ 497 w 548"/>
                  <a:gd name="T41" fmla="*/ 80 h 416"/>
                  <a:gd name="T42" fmla="*/ 480 w 548"/>
                  <a:gd name="T43" fmla="*/ 48 h 416"/>
                  <a:gd name="T44" fmla="*/ 421 w 548"/>
                  <a:gd name="T45" fmla="*/ 72 h 416"/>
                  <a:gd name="T46" fmla="*/ 388 w 548"/>
                  <a:gd name="T47" fmla="*/ 72 h 416"/>
                  <a:gd name="T48" fmla="*/ 379 w 548"/>
                  <a:gd name="T49" fmla="*/ 48 h 416"/>
                  <a:gd name="T50" fmla="*/ 345 w 548"/>
                  <a:gd name="T51" fmla="*/ 56 h 416"/>
                  <a:gd name="T52" fmla="*/ 320 w 548"/>
                  <a:gd name="T53" fmla="*/ 40 h 416"/>
                  <a:gd name="T54" fmla="*/ 295 w 548"/>
                  <a:gd name="T55" fmla="*/ 16 h 416"/>
                  <a:gd name="T56" fmla="*/ 261 w 548"/>
                  <a:gd name="T57" fmla="*/ 0 h 416"/>
                  <a:gd name="T58" fmla="*/ 227 w 548"/>
                  <a:gd name="T59" fmla="*/ 8 h 416"/>
                  <a:gd name="T60" fmla="*/ 194 w 548"/>
                  <a:gd name="T61" fmla="*/ 48 h 416"/>
                  <a:gd name="T62" fmla="*/ 194 w 548"/>
                  <a:gd name="T63" fmla="*/ 88 h 416"/>
                  <a:gd name="T64" fmla="*/ 160 w 548"/>
                  <a:gd name="T65" fmla="*/ 96 h 416"/>
                  <a:gd name="T66" fmla="*/ 143 w 548"/>
                  <a:gd name="T67" fmla="*/ 128 h 416"/>
                  <a:gd name="T68" fmla="*/ 109 w 548"/>
                  <a:gd name="T69" fmla="*/ 120 h 416"/>
                  <a:gd name="T70" fmla="*/ 84 w 548"/>
                  <a:gd name="T71" fmla="*/ 104 h 416"/>
                  <a:gd name="T72" fmla="*/ 42 w 548"/>
                  <a:gd name="T73" fmla="*/ 136 h 416"/>
                  <a:gd name="T74" fmla="*/ 8 w 548"/>
                  <a:gd name="T75" fmla="*/ 144 h 416"/>
                  <a:gd name="T76" fmla="*/ 0 w 548"/>
                  <a:gd name="T77" fmla="*/ 144 h 416"/>
                  <a:gd name="T78" fmla="*/ 0 w 548"/>
                  <a:gd name="T79" fmla="*/ 152 h 416"/>
                  <a:gd name="T80" fmla="*/ 34 w 548"/>
                  <a:gd name="T81" fmla="*/ 216 h 416"/>
                  <a:gd name="T82" fmla="*/ 84 w 548"/>
                  <a:gd name="T83" fmla="*/ 152 h 416"/>
                  <a:gd name="T84" fmla="*/ 84 w 548"/>
                  <a:gd name="T85" fmla="*/ 216 h 416"/>
                  <a:gd name="T86" fmla="*/ 126 w 548"/>
                  <a:gd name="T87" fmla="*/ 192 h 416"/>
                  <a:gd name="T88" fmla="*/ 126 w 548"/>
                  <a:gd name="T89" fmla="*/ 240 h 416"/>
                  <a:gd name="T90" fmla="*/ 177 w 548"/>
                  <a:gd name="T91" fmla="*/ 264 h 416"/>
                  <a:gd name="T92" fmla="*/ 160 w 548"/>
                  <a:gd name="T93" fmla="*/ 272 h 416"/>
                  <a:gd name="T94" fmla="*/ 219 w 548"/>
                  <a:gd name="T95" fmla="*/ 312 h 416"/>
                  <a:gd name="T96" fmla="*/ 227 w 548"/>
                  <a:gd name="T97" fmla="*/ 336 h 416"/>
                  <a:gd name="T98" fmla="*/ 253 w 548"/>
                  <a:gd name="T99" fmla="*/ 352 h 416"/>
                  <a:gd name="T100" fmla="*/ 312 w 548"/>
                  <a:gd name="T101" fmla="*/ 360 h 416"/>
                  <a:gd name="T102" fmla="*/ 371 w 548"/>
                  <a:gd name="T103" fmla="*/ 384 h 416"/>
                  <a:gd name="T104" fmla="*/ 312 w 548"/>
                  <a:gd name="T105" fmla="*/ 392 h 416"/>
                  <a:gd name="T106" fmla="*/ 413 w 548"/>
                  <a:gd name="T107" fmla="*/ 416 h 416"/>
                  <a:gd name="T108" fmla="*/ 413 w 548"/>
                  <a:gd name="T109" fmla="*/ 384 h 416"/>
                  <a:gd name="T110" fmla="*/ 388 w 548"/>
                  <a:gd name="T111" fmla="*/ 360 h 4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8"/>
                  <a:gd name="T169" fmla="*/ 0 h 416"/>
                  <a:gd name="T170" fmla="*/ 548 w 548"/>
                  <a:gd name="T171" fmla="*/ 416 h 41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8" h="416">
                    <a:moveTo>
                      <a:pt x="388" y="360"/>
                    </a:moveTo>
                    <a:lnTo>
                      <a:pt x="379" y="344"/>
                    </a:lnTo>
                    <a:lnTo>
                      <a:pt x="345" y="328"/>
                    </a:lnTo>
                    <a:lnTo>
                      <a:pt x="320" y="296"/>
                    </a:lnTo>
                    <a:lnTo>
                      <a:pt x="270" y="264"/>
                    </a:lnTo>
                    <a:lnTo>
                      <a:pt x="236" y="216"/>
                    </a:lnTo>
                    <a:lnTo>
                      <a:pt x="202" y="200"/>
                    </a:lnTo>
                    <a:lnTo>
                      <a:pt x="219" y="152"/>
                    </a:lnTo>
                    <a:lnTo>
                      <a:pt x="236" y="152"/>
                    </a:lnTo>
                    <a:lnTo>
                      <a:pt x="270" y="168"/>
                    </a:lnTo>
                    <a:lnTo>
                      <a:pt x="278" y="144"/>
                    </a:lnTo>
                    <a:lnTo>
                      <a:pt x="312" y="136"/>
                    </a:lnTo>
                    <a:lnTo>
                      <a:pt x="354" y="144"/>
                    </a:lnTo>
                    <a:lnTo>
                      <a:pt x="404" y="152"/>
                    </a:lnTo>
                    <a:lnTo>
                      <a:pt x="438" y="144"/>
                    </a:lnTo>
                    <a:lnTo>
                      <a:pt x="472" y="152"/>
                    </a:lnTo>
                    <a:lnTo>
                      <a:pt x="522" y="160"/>
                    </a:lnTo>
                    <a:lnTo>
                      <a:pt x="522" y="128"/>
                    </a:lnTo>
                    <a:lnTo>
                      <a:pt x="548" y="120"/>
                    </a:lnTo>
                    <a:lnTo>
                      <a:pt x="522" y="112"/>
                    </a:lnTo>
                    <a:lnTo>
                      <a:pt x="497" y="80"/>
                    </a:lnTo>
                    <a:lnTo>
                      <a:pt x="480" y="48"/>
                    </a:lnTo>
                    <a:lnTo>
                      <a:pt x="421" y="72"/>
                    </a:lnTo>
                    <a:lnTo>
                      <a:pt x="388" y="72"/>
                    </a:lnTo>
                    <a:lnTo>
                      <a:pt x="379" y="48"/>
                    </a:lnTo>
                    <a:lnTo>
                      <a:pt x="345" y="56"/>
                    </a:lnTo>
                    <a:lnTo>
                      <a:pt x="320" y="40"/>
                    </a:lnTo>
                    <a:lnTo>
                      <a:pt x="295" y="16"/>
                    </a:lnTo>
                    <a:lnTo>
                      <a:pt x="261" y="0"/>
                    </a:lnTo>
                    <a:lnTo>
                      <a:pt x="227" y="8"/>
                    </a:lnTo>
                    <a:lnTo>
                      <a:pt x="194" y="48"/>
                    </a:lnTo>
                    <a:lnTo>
                      <a:pt x="194" y="88"/>
                    </a:lnTo>
                    <a:lnTo>
                      <a:pt x="160" y="96"/>
                    </a:lnTo>
                    <a:lnTo>
                      <a:pt x="143" y="128"/>
                    </a:lnTo>
                    <a:lnTo>
                      <a:pt x="109" y="120"/>
                    </a:lnTo>
                    <a:lnTo>
                      <a:pt x="84" y="104"/>
                    </a:lnTo>
                    <a:lnTo>
                      <a:pt x="42" y="136"/>
                    </a:lnTo>
                    <a:lnTo>
                      <a:pt x="8" y="144"/>
                    </a:lnTo>
                    <a:lnTo>
                      <a:pt x="0" y="144"/>
                    </a:lnTo>
                    <a:lnTo>
                      <a:pt x="0" y="152"/>
                    </a:lnTo>
                    <a:lnTo>
                      <a:pt x="34" y="216"/>
                    </a:lnTo>
                    <a:lnTo>
                      <a:pt x="84" y="152"/>
                    </a:lnTo>
                    <a:lnTo>
                      <a:pt x="84" y="216"/>
                    </a:lnTo>
                    <a:lnTo>
                      <a:pt x="126" y="192"/>
                    </a:lnTo>
                    <a:lnTo>
                      <a:pt x="126" y="240"/>
                    </a:lnTo>
                    <a:lnTo>
                      <a:pt x="177" y="264"/>
                    </a:lnTo>
                    <a:lnTo>
                      <a:pt x="160" y="272"/>
                    </a:lnTo>
                    <a:lnTo>
                      <a:pt x="219" y="312"/>
                    </a:lnTo>
                    <a:lnTo>
                      <a:pt x="227" y="336"/>
                    </a:lnTo>
                    <a:lnTo>
                      <a:pt x="253" y="352"/>
                    </a:lnTo>
                    <a:lnTo>
                      <a:pt x="312" y="360"/>
                    </a:lnTo>
                    <a:lnTo>
                      <a:pt x="371" y="384"/>
                    </a:lnTo>
                    <a:lnTo>
                      <a:pt x="312" y="392"/>
                    </a:lnTo>
                    <a:lnTo>
                      <a:pt x="413" y="416"/>
                    </a:lnTo>
                    <a:lnTo>
                      <a:pt x="413" y="384"/>
                    </a:lnTo>
                    <a:lnTo>
                      <a:pt x="388" y="360"/>
                    </a:lnTo>
                    <a:close/>
                  </a:path>
                </a:pathLst>
              </a:custGeom>
              <a:solidFill>
                <a:srgbClr val="C6C6C6"/>
              </a:solidFill>
              <a:ln w="9525">
                <a:solidFill>
                  <a:schemeClr val="bg1"/>
                </a:solidFill>
                <a:round/>
                <a:headEnd/>
                <a:tailEnd/>
              </a:ln>
            </p:spPr>
            <p:txBody>
              <a:bodyPr/>
              <a:lstStyle/>
              <a:p>
                <a:endParaRPr lang="en-US" sz="1400"/>
              </a:p>
            </p:txBody>
          </p:sp>
          <p:sp>
            <p:nvSpPr>
              <p:cNvPr id="64" name="Freeform 53">
                <a:extLst>
                  <a:ext uri="{FF2B5EF4-FFF2-40B4-BE49-F238E27FC236}">
                    <a16:creationId xmlns:a16="http://schemas.microsoft.com/office/drawing/2014/main" id="{9AEEA5F1-56DF-4498-95BF-9480D8B5D554}"/>
                  </a:ext>
                </a:extLst>
              </p:cNvPr>
              <p:cNvSpPr>
                <a:spLocks/>
              </p:cNvSpPr>
              <p:nvPr/>
            </p:nvSpPr>
            <p:spPr bwMode="auto">
              <a:xfrm>
                <a:off x="7004508" y="3806762"/>
                <a:ext cx="320721" cy="273465"/>
              </a:xfrm>
              <a:custGeom>
                <a:avLst/>
                <a:gdLst>
                  <a:gd name="T0" fmla="*/ 287 w 388"/>
                  <a:gd name="T1" fmla="*/ 264 h 320"/>
                  <a:gd name="T2" fmla="*/ 312 w 388"/>
                  <a:gd name="T3" fmla="*/ 248 h 320"/>
                  <a:gd name="T4" fmla="*/ 320 w 388"/>
                  <a:gd name="T5" fmla="*/ 216 h 320"/>
                  <a:gd name="T6" fmla="*/ 346 w 388"/>
                  <a:gd name="T7" fmla="*/ 216 h 320"/>
                  <a:gd name="T8" fmla="*/ 337 w 388"/>
                  <a:gd name="T9" fmla="*/ 192 h 320"/>
                  <a:gd name="T10" fmla="*/ 388 w 388"/>
                  <a:gd name="T11" fmla="*/ 176 h 320"/>
                  <a:gd name="T12" fmla="*/ 362 w 388"/>
                  <a:gd name="T13" fmla="*/ 136 h 320"/>
                  <a:gd name="T14" fmla="*/ 388 w 388"/>
                  <a:gd name="T15" fmla="*/ 120 h 320"/>
                  <a:gd name="T16" fmla="*/ 346 w 388"/>
                  <a:gd name="T17" fmla="*/ 96 h 320"/>
                  <a:gd name="T18" fmla="*/ 337 w 388"/>
                  <a:gd name="T19" fmla="*/ 64 h 320"/>
                  <a:gd name="T20" fmla="*/ 337 w 388"/>
                  <a:gd name="T21" fmla="*/ 32 h 320"/>
                  <a:gd name="T22" fmla="*/ 304 w 388"/>
                  <a:gd name="T23" fmla="*/ 32 h 320"/>
                  <a:gd name="T24" fmla="*/ 295 w 388"/>
                  <a:gd name="T25" fmla="*/ 16 h 320"/>
                  <a:gd name="T26" fmla="*/ 270 w 388"/>
                  <a:gd name="T27" fmla="*/ 16 h 320"/>
                  <a:gd name="T28" fmla="*/ 236 w 388"/>
                  <a:gd name="T29" fmla="*/ 8 h 320"/>
                  <a:gd name="T30" fmla="*/ 202 w 388"/>
                  <a:gd name="T31" fmla="*/ 16 h 320"/>
                  <a:gd name="T32" fmla="*/ 152 w 388"/>
                  <a:gd name="T33" fmla="*/ 8 h 320"/>
                  <a:gd name="T34" fmla="*/ 110 w 388"/>
                  <a:gd name="T35" fmla="*/ 0 h 320"/>
                  <a:gd name="T36" fmla="*/ 76 w 388"/>
                  <a:gd name="T37" fmla="*/ 8 h 320"/>
                  <a:gd name="T38" fmla="*/ 68 w 388"/>
                  <a:gd name="T39" fmla="*/ 32 h 320"/>
                  <a:gd name="T40" fmla="*/ 34 w 388"/>
                  <a:gd name="T41" fmla="*/ 16 h 320"/>
                  <a:gd name="T42" fmla="*/ 17 w 388"/>
                  <a:gd name="T43" fmla="*/ 16 h 320"/>
                  <a:gd name="T44" fmla="*/ 0 w 388"/>
                  <a:gd name="T45" fmla="*/ 64 h 320"/>
                  <a:gd name="T46" fmla="*/ 34 w 388"/>
                  <a:gd name="T47" fmla="*/ 80 h 320"/>
                  <a:gd name="T48" fmla="*/ 68 w 388"/>
                  <a:gd name="T49" fmla="*/ 128 h 320"/>
                  <a:gd name="T50" fmla="*/ 118 w 388"/>
                  <a:gd name="T51" fmla="*/ 160 h 320"/>
                  <a:gd name="T52" fmla="*/ 143 w 388"/>
                  <a:gd name="T53" fmla="*/ 192 h 320"/>
                  <a:gd name="T54" fmla="*/ 177 w 388"/>
                  <a:gd name="T55" fmla="*/ 208 h 320"/>
                  <a:gd name="T56" fmla="*/ 186 w 388"/>
                  <a:gd name="T57" fmla="*/ 224 h 320"/>
                  <a:gd name="T58" fmla="*/ 211 w 388"/>
                  <a:gd name="T59" fmla="*/ 248 h 320"/>
                  <a:gd name="T60" fmla="*/ 211 w 388"/>
                  <a:gd name="T61" fmla="*/ 280 h 320"/>
                  <a:gd name="T62" fmla="*/ 295 w 388"/>
                  <a:gd name="T63" fmla="*/ 320 h 320"/>
                  <a:gd name="T64" fmla="*/ 295 w 388"/>
                  <a:gd name="T65" fmla="*/ 280 h 320"/>
                  <a:gd name="T66" fmla="*/ 287 w 388"/>
                  <a:gd name="T67" fmla="*/ 264 h 3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8"/>
                  <a:gd name="T103" fmla="*/ 0 h 320"/>
                  <a:gd name="T104" fmla="*/ 388 w 388"/>
                  <a:gd name="T105" fmla="*/ 320 h 3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8" h="320">
                    <a:moveTo>
                      <a:pt x="287" y="264"/>
                    </a:moveTo>
                    <a:lnTo>
                      <a:pt x="312" y="248"/>
                    </a:lnTo>
                    <a:lnTo>
                      <a:pt x="320" y="216"/>
                    </a:lnTo>
                    <a:lnTo>
                      <a:pt x="346" y="216"/>
                    </a:lnTo>
                    <a:lnTo>
                      <a:pt x="337" y="192"/>
                    </a:lnTo>
                    <a:lnTo>
                      <a:pt x="388" y="176"/>
                    </a:lnTo>
                    <a:lnTo>
                      <a:pt x="362" y="136"/>
                    </a:lnTo>
                    <a:lnTo>
                      <a:pt x="388" y="120"/>
                    </a:lnTo>
                    <a:lnTo>
                      <a:pt x="346" y="96"/>
                    </a:lnTo>
                    <a:lnTo>
                      <a:pt x="337" y="64"/>
                    </a:lnTo>
                    <a:lnTo>
                      <a:pt x="337" y="32"/>
                    </a:lnTo>
                    <a:lnTo>
                      <a:pt x="304" y="32"/>
                    </a:lnTo>
                    <a:lnTo>
                      <a:pt x="295" y="16"/>
                    </a:lnTo>
                    <a:lnTo>
                      <a:pt x="270" y="16"/>
                    </a:lnTo>
                    <a:lnTo>
                      <a:pt x="236" y="8"/>
                    </a:lnTo>
                    <a:lnTo>
                      <a:pt x="202" y="16"/>
                    </a:lnTo>
                    <a:lnTo>
                      <a:pt x="152" y="8"/>
                    </a:lnTo>
                    <a:lnTo>
                      <a:pt x="110" y="0"/>
                    </a:lnTo>
                    <a:lnTo>
                      <a:pt x="76" y="8"/>
                    </a:lnTo>
                    <a:lnTo>
                      <a:pt x="68" y="32"/>
                    </a:lnTo>
                    <a:lnTo>
                      <a:pt x="34" y="16"/>
                    </a:lnTo>
                    <a:lnTo>
                      <a:pt x="17" y="16"/>
                    </a:lnTo>
                    <a:lnTo>
                      <a:pt x="0" y="64"/>
                    </a:lnTo>
                    <a:lnTo>
                      <a:pt x="34" y="80"/>
                    </a:lnTo>
                    <a:lnTo>
                      <a:pt x="68" y="128"/>
                    </a:lnTo>
                    <a:lnTo>
                      <a:pt x="118" y="160"/>
                    </a:lnTo>
                    <a:lnTo>
                      <a:pt x="143" y="192"/>
                    </a:lnTo>
                    <a:lnTo>
                      <a:pt x="177" y="208"/>
                    </a:lnTo>
                    <a:lnTo>
                      <a:pt x="186" y="224"/>
                    </a:lnTo>
                    <a:lnTo>
                      <a:pt x="211" y="248"/>
                    </a:lnTo>
                    <a:lnTo>
                      <a:pt x="211" y="280"/>
                    </a:lnTo>
                    <a:lnTo>
                      <a:pt x="295" y="320"/>
                    </a:lnTo>
                    <a:lnTo>
                      <a:pt x="295" y="280"/>
                    </a:lnTo>
                    <a:lnTo>
                      <a:pt x="287" y="264"/>
                    </a:lnTo>
                    <a:close/>
                  </a:path>
                </a:pathLst>
              </a:custGeom>
              <a:solidFill>
                <a:srgbClr val="C6C6C6"/>
              </a:solidFill>
              <a:ln w="9525">
                <a:solidFill>
                  <a:schemeClr val="bg1"/>
                </a:solidFill>
                <a:round/>
                <a:headEnd/>
                <a:tailEnd/>
              </a:ln>
            </p:spPr>
            <p:txBody>
              <a:bodyPr/>
              <a:lstStyle/>
              <a:p>
                <a:endParaRPr lang="en-US" sz="1400"/>
              </a:p>
            </p:txBody>
          </p:sp>
          <p:sp>
            <p:nvSpPr>
              <p:cNvPr id="65" name="Freeform 54">
                <a:extLst>
                  <a:ext uri="{FF2B5EF4-FFF2-40B4-BE49-F238E27FC236}">
                    <a16:creationId xmlns:a16="http://schemas.microsoft.com/office/drawing/2014/main" id="{114534AA-0600-4879-BE58-9F108DCC6A04}"/>
                  </a:ext>
                </a:extLst>
              </p:cNvPr>
              <p:cNvSpPr>
                <a:spLocks/>
              </p:cNvSpPr>
              <p:nvPr/>
            </p:nvSpPr>
            <p:spPr bwMode="auto">
              <a:xfrm>
                <a:off x="7025173" y="3437584"/>
                <a:ext cx="473642" cy="314485"/>
              </a:xfrm>
              <a:custGeom>
                <a:avLst/>
                <a:gdLst>
                  <a:gd name="T0" fmla="*/ 295 w 573"/>
                  <a:gd name="T1" fmla="*/ 320 h 368"/>
                  <a:gd name="T2" fmla="*/ 329 w 573"/>
                  <a:gd name="T3" fmla="*/ 304 h 368"/>
                  <a:gd name="T4" fmla="*/ 380 w 573"/>
                  <a:gd name="T5" fmla="*/ 304 h 368"/>
                  <a:gd name="T6" fmla="*/ 413 w 573"/>
                  <a:gd name="T7" fmla="*/ 288 h 368"/>
                  <a:gd name="T8" fmla="*/ 439 w 573"/>
                  <a:gd name="T9" fmla="*/ 272 h 368"/>
                  <a:gd name="T10" fmla="*/ 455 w 573"/>
                  <a:gd name="T11" fmla="*/ 264 h 368"/>
                  <a:gd name="T12" fmla="*/ 464 w 573"/>
                  <a:gd name="T13" fmla="*/ 224 h 368"/>
                  <a:gd name="T14" fmla="*/ 472 w 573"/>
                  <a:gd name="T15" fmla="*/ 200 h 368"/>
                  <a:gd name="T16" fmla="*/ 498 w 573"/>
                  <a:gd name="T17" fmla="*/ 168 h 368"/>
                  <a:gd name="T18" fmla="*/ 523 w 573"/>
                  <a:gd name="T19" fmla="*/ 112 h 368"/>
                  <a:gd name="T20" fmla="*/ 548 w 573"/>
                  <a:gd name="T21" fmla="*/ 72 h 368"/>
                  <a:gd name="T22" fmla="*/ 573 w 573"/>
                  <a:gd name="T23" fmla="*/ 48 h 368"/>
                  <a:gd name="T24" fmla="*/ 548 w 573"/>
                  <a:gd name="T25" fmla="*/ 24 h 368"/>
                  <a:gd name="T26" fmla="*/ 514 w 573"/>
                  <a:gd name="T27" fmla="*/ 0 h 368"/>
                  <a:gd name="T28" fmla="*/ 472 w 573"/>
                  <a:gd name="T29" fmla="*/ 8 h 368"/>
                  <a:gd name="T30" fmla="*/ 447 w 573"/>
                  <a:gd name="T31" fmla="*/ 0 h 368"/>
                  <a:gd name="T32" fmla="*/ 405 w 573"/>
                  <a:gd name="T33" fmla="*/ 8 h 368"/>
                  <a:gd name="T34" fmla="*/ 371 w 573"/>
                  <a:gd name="T35" fmla="*/ 8 h 368"/>
                  <a:gd name="T36" fmla="*/ 329 w 573"/>
                  <a:gd name="T37" fmla="*/ 56 h 368"/>
                  <a:gd name="T38" fmla="*/ 287 w 573"/>
                  <a:gd name="T39" fmla="*/ 48 h 368"/>
                  <a:gd name="T40" fmla="*/ 279 w 573"/>
                  <a:gd name="T41" fmla="*/ 64 h 368"/>
                  <a:gd name="T42" fmla="*/ 228 w 573"/>
                  <a:gd name="T43" fmla="*/ 80 h 368"/>
                  <a:gd name="T44" fmla="*/ 228 w 573"/>
                  <a:gd name="T45" fmla="*/ 112 h 368"/>
                  <a:gd name="T46" fmla="*/ 110 w 573"/>
                  <a:gd name="T47" fmla="*/ 128 h 368"/>
                  <a:gd name="T48" fmla="*/ 85 w 573"/>
                  <a:gd name="T49" fmla="*/ 112 h 368"/>
                  <a:gd name="T50" fmla="*/ 68 w 573"/>
                  <a:gd name="T51" fmla="*/ 104 h 368"/>
                  <a:gd name="T52" fmla="*/ 68 w 573"/>
                  <a:gd name="T53" fmla="*/ 128 h 368"/>
                  <a:gd name="T54" fmla="*/ 26 w 573"/>
                  <a:gd name="T55" fmla="*/ 144 h 368"/>
                  <a:gd name="T56" fmla="*/ 26 w 573"/>
                  <a:gd name="T57" fmla="*/ 184 h 368"/>
                  <a:gd name="T58" fmla="*/ 17 w 573"/>
                  <a:gd name="T59" fmla="*/ 224 h 368"/>
                  <a:gd name="T60" fmla="*/ 0 w 573"/>
                  <a:gd name="T61" fmla="*/ 240 h 368"/>
                  <a:gd name="T62" fmla="*/ 43 w 573"/>
                  <a:gd name="T63" fmla="*/ 288 h 368"/>
                  <a:gd name="T64" fmla="*/ 34 w 573"/>
                  <a:gd name="T65" fmla="*/ 296 h 368"/>
                  <a:gd name="T66" fmla="*/ 68 w 573"/>
                  <a:gd name="T67" fmla="*/ 312 h 368"/>
                  <a:gd name="T68" fmla="*/ 93 w 573"/>
                  <a:gd name="T69" fmla="*/ 336 h 368"/>
                  <a:gd name="T70" fmla="*/ 118 w 573"/>
                  <a:gd name="T71" fmla="*/ 352 h 368"/>
                  <a:gd name="T72" fmla="*/ 152 w 573"/>
                  <a:gd name="T73" fmla="*/ 344 h 368"/>
                  <a:gd name="T74" fmla="*/ 161 w 573"/>
                  <a:gd name="T75" fmla="*/ 368 h 368"/>
                  <a:gd name="T76" fmla="*/ 194 w 573"/>
                  <a:gd name="T77" fmla="*/ 368 h 368"/>
                  <a:gd name="T78" fmla="*/ 253 w 573"/>
                  <a:gd name="T79" fmla="*/ 344 h 368"/>
                  <a:gd name="T80" fmla="*/ 262 w 573"/>
                  <a:gd name="T81" fmla="*/ 344 h 368"/>
                  <a:gd name="T82" fmla="*/ 270 w 573"/>
                  <a:gd name="T83" fmla="*/ 320 h 368"/>
                  <a:gd name="T84" fmla="*/ 295 w 573"/>
                  <a:gd name="T85" fmla="*/ 320 h 3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3"/>
                  <a:gd name="T130" fmla="*/ 0 h 368"/>
                  <a:gd name="T131" fmla="*/ 573 w 573"/>
                  <a:gd name="T132" fmla="*/ 368 h 3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3" h="368">
                    <a:moveTo>
                      <a:pt x="295" y="320"/>
                    </a:moveTo>
                    <a:lnTo>
                      <a:pt x="329" y="304"/>
                    </a:lnTo>
                    <a:lnTo>
                      <a:pt x="380" y="304"/>
                    </a:lnTo>
                    <a:lnTo>
                      <a:pt x="413" y="288"/>
                    </a:lnTo>
                    <a:lnTo>
                      <a:pt x="439" y="272"/>
                    </a:lnTo>
                    <a:lnTo>
                      <a:pt x="455" y="264"/>
                    </a:lnTo>
                    <a:lnTo>
                      <a:pt x="464" y="224"/>
                    </a:lnTo>
                    <a:lnTo>
                      <a:pt x="472" y="200"/>
                    </a:lnTo>
                    <a:lnTo>
                      <a:pt x="498" y="168"/>
                    </a:lnTo>
                    <a:lnTo>
                      <a:pt x="523" y="112"/>
                    </a:lnTo>
                    <a:lnTo>
                      <a:pt x="548" y="72"/>
                    </a:lnTo>
                    <a:lnTo>
                      <a:pt x="573" y="48"/>
                    </a:lnTo>
                    <a:lnTo>
                      <a:pt x="548" y="24"/>
                    </a:lnTo>
                    <a:lnTo>
                      <a:pt x="514" y="0"/>
                    </a:lnTo>
                    <a:lnTo>
                      <a:pt x="472" y="8"/>
                    </a:lnTo>
                    <a:lnTo>
                      <a:pt x="447" y="0"/>
                    </a:lnTo>
                    <a:lnTo>
                      <a:pt x="405" y="8"/>
                    </a:lnTo>
                    <a:lnTo>
                      <a:pt x="371" y="8"/>
                    </a:lnTo>
                    <a:lnTo>
                      <a:pt x="329" y="56"/>
                    </a:lnTo>
                    <a:lnTo>
                      <a:pt x="287" y="48"/>
                    </a:lnTo>
                    <a:lnTo>
                      <a:pt x="279" y="64"/>
                    </a:lnTo>
                    <a:lnTo>
                      <a:pt x="228" y="80"/>
                    </a:lnTo>
                    <a:lnTo>
                      <a:pt x="228" y="112"/>
                    </a:lnTo>
                    <a:lnTo>
                      <a:pt x="110" y="128"/>
                    </a:lnTo>
                    <a:lnTo>
                      <a:pt x="85" y="112"/>
                    </a:lnTo>
                    <a:lnTo>
                      <a:pt x="68" y="104"/>
                    </a:lnTo>
                    <a:lnTo>
                      <a:pt x="68" y="128"/>
                    </a:lnTo>
                    <a:lnTo>
                      <a:pt x="26" y="144"/>
                    </a:lnTo>
                    <a:lnTo>
                      <a:pt x="26" y="184"/>
                    </a:lnTo>
                    <a:lnTo>
                      <a:pt x="17" y="224"/>
                    </a:lnTo>
                    <a:lnTo>
                      <a:pt x="0" y="240"/>
                    </a:lnTo>
                    <a:lnTo>
                      <a:pt x="43" y="288"/>
                    </a:lnTo>
                    <a:lnTo>
                      <a:pt x="34" y="296"/>
                    </a:lnTo>
                    <a:lnTo>
                      <a:pt x="68" y="312"/>
                    </a:lnTo>
                    <a:lnTo>
                      <a:pt x="93" y="336"/>
                    </a:lnTo>
                    <a:lnTo>
                      <a:pt x="118" y="352"/>
                    </a:lnTo>
                    <a:lnTo>
                      <a:pt x="152" y="344"/>
                    </a:lnTo>
                    <a:lnTo>
                      <a:pt x="161" y="368"/>
                    </a:lnTo>
                    <a:lnTo>
                      <a:pt x="194" y="368"/>
                    </a:lnTo>
                    <a:lnTo>
                      <a:pt x="253" y="344"/>
                    </a:lnTo>
                    <a:lnTo>
                      <a:pt x="262" y="344"/>
                    </a:lnTo>
                    <a:lnTo>
                      <a:pt x="270" y="320"/>
                    </a:lnTo>
                    <a:lnTo>
                      <a:pt x="295" y="320"/>
                    </a:lnTo>
                    <a:close/>
                  </a:path>
                </a:pathLst>
              </a:custGeom>
              <a:solidFill>
                <a:srgbClr val="C6C6C6"/>
              </a:solidFill>
              <a:ln w="9525">
                <a:solidFill>
                  <a:schemeClr val="bg1"/>
                </a:solidFill>
                <a:round/>
                <a:headEnd/>
                <a:tailEnd/>
              </a:ln>
            </p:spPr>
            <p:txBody>
              <a:bodyPr/>
              <a:lstStyle/>
              <a:p>
                <a:endParaRPr lang="en-US" sz="1400"/>
              </a:p>
            </p:txBody>
          </p:sp>
          <p:sp>
            <p:nvSpPr>
              <p:cNvPr id="66" name="Freeform 55">
                <a:extLst>
                  <a:ext uri="{FF2B5EF4-FFF2-40B4-BE49-F238E27FC236}">
                    <a16:creationId xmlns:a16="http://schemas.microsoft.com/office/drawing/2014/main" id="{E79C038F-6BB8-4E49-9D73-AEDF7450B273}"/>
                  </a:ext>
                </a:extLst>
              </p:cNvPr>
              <p:cNvSpPr>
                <a:spLocks/>
              </p:cNvSpPr>
              <p:nvPr/>
            </p:nvSpPr>
            <p:spPr bwMode="auto">
              <a:xfrm>
                <a:off x="7004508" y="3806762"/>
                <a:ext cx="320721" cy="273465"/>
              </a:xfrm>
              <a:custGeom>
                <a:avLst/>
                <a:gdLst>
                  <a:gd name="T0" fmla="*/ 287 w 388"/>
                  <a:gd name="T1" fmla="*/ 264 h 320"/>
                  <a:gd name="T2" fmla="*/ 312 w 388"/>
                  <a:gd name="T3" fmla="*/ 248 h 320"/>
                  <a:gd name="T4" fmla="*/ 320 w 388"/>
                  <a:gd name="T5" fmla="*/ 216 h 320"/>
                  <a:gd name="T6" fmla="*/ 346 w 388"/>
                  <a:gd name="T7" fmla="*/ 216 h 320"/>
                  <a:gd name="T8" fmla="*/ 337 w 388"/>
                  <a:gd name="T9" fmla="*/ 192 h 320"/>
                  <a:gd name="T10" fmla="*/ 388 w 388"/>
                  <a:gd name="T11" fmla="*/ 176 h 320"/>
                  <a:gd name="T12" fmla="*/ 362 w 388"/>
                  <a:gd name="T13" fmla="*/ 136 h 320"/>
                  <a:gd name="T14" fmla="*/ 388 w 388"/>
                  <a:gd name="T15" fmla="*/ 120 h 320"/>
                  <a:gd name="T16" fmla="*/ 346 w 388"/>
                  <a:gd name="T17" fmla="*/ 96 h 320"/>
                  <a:gd name="T18" fmla="*/ 337 w 388"/>
                  <a:gd name="T19" fmla="*/ 64 h 320"/>
                  <a:gd name="T20" fmla="*/ 337 w 388"/>
                  <a:gd name="T21" fmla="*/ 32 h 320"/>
                  <a:gd name="T22" fmla="*/ 304 w 388"/>
                  <a:gd name="T23" fmla="*/ 32 h 320"/>
                  <a:gd name="T24" fmla="*/ 295 w 388"/>
                  <a:gd name="T25" fmla="*/ 16 h 320"/>
                  <a:gd name="T26" fmla="*/ 270 w 388"/>
                  <a:gd name="T27" fmla="*/ 16 h 320"/>
                  <a:gd name="T28" fmla="*/ 236 w 388"/>
                  <a:gd name="T29" fmla="*/ 8 h 320"/>
                  <a:gd name="T30" fmla="*/ 202 w 388"/>
                  <a:gd name="T31" fmla="*/ 16 h 320"/>
                  <a:gd name="T32" fmla="*/ 152 w 388"/>
                  <a:gd name="T33" fmla="*/ 8 h 320"/>
                  <a:gd name="T34" fmla="*/ 110 w 388"/>
                  <a:gd name="T35" fmla="*/ 0 h 320"/>
                  <a:gd name="T36" fmla="*/ 76 w 388"/>
                  <a:gd name="T37" fmla="*/ 8 h 320"/>
                  <a:gd name="T38" fmla="*/ 68 w 388"/>
                  <a:gd name="T39" fmla="*/ 32 h 320"/>
                  <a:gd name="T40" fmla="*/ 34 w 388"/>
                  <a:gd name="T41" fmla="*/ 16 h 320"/>
                  <a:gd name="T42" fmla="*/ 17 w 388"/>
                  <a:gd name="T43" fmla="*/ 16 h 320"/>
                  <a:gd name="T44" fmla="*/ 0 w 388"/>
                  <a:gd name="T45" fmla="*/ 64 h 320"/>
                  <a:gd name="T46" fmla="*/ 34 w 388"/>
                  <a:gd name="T47" fmla="*/ 80 h 320"/>
                  <a:gd name="T48" fmla="*/ 68 w 388"/>
                  <a:gd name="T49" fmla="*/ 128 h 320"/>
                  <a:gd name="T50" fmla="*/ 118 w 388"/>
                  <a:gd name="T51" fmla="*/ 160 h 320"/>
                  <a:gd name="T52" fmla="*/ 143 w 388"/>
                  <a:gd name="T53" fmla="*/ 192 h 320"/>
                  <a:gd name="T54" fmla="*/ 177 w 388"/>
                  <a:gd name="T55" fmla="*/ 208 h 320"/>
                  <a:gd name="T56" fmla="*/ 186 w 388"/>
                  <a:gd name="T57" fmla="*/ 224 h 320"/>
                  <a:gd name="T58" fmla="*/ 211 w 388"/>
                  <a:gd name="T59" fmla="*/ 248 h 320"/>
                  <a:gd name="T60" fmla="*/ 211 w 388"/>
                  <a:gd name="T61" fmla="*/ 280 h 320"/>
                  <a:gd name="T62" fmla="*/ 295 w 388"/>
                  <a:gd name="T63" fmla="*/ 320 h 320"/>
                  <a:gd name="T64" fmla="*/ 295 w 388"/>
                  <a:gd name="T65" fmla="*/ 280 h 320"/>
                  <a:gd name="T66" fmla="*/ 287 w 388"/>
                  <a:gd name="T67" fmla="*/ 264 h 32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8"/>
                  <a:gd name="T103" fmla="*/ 0 h 320"/>
                  <a:gd name="T104" fmla="*/ 388 w 388"/>
                  <a:gd name="T105" fmla="*/ 320 h 32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8" h="320">
                    <a:moveTo>
                      <a:pt x="287" y="264"/>
                    </a:moveTo>
                    <a:lnTo>
                      <a:pt x="312" y="248"/>
                    </a:lnTo>
                    <a:lnTo>
                      <a:pt x="320" y="216"/>
                    </a:lnTo>
                    <a:lnTo>
                      <a:pt x="346" y="216"/>
                    </a:lnTo>
                    <a:lnTo>
                      <a:pt x="337" y="192"/>
                    </a:lnTo>
                    <a:lnTo>
                      <a:pt x="388" y="176"/>
                    </a:lnTo>
                    <a:lnTo>
                      <a:pt x="362" y="136"/>
                    </a:lnTo>
                    <a:lnTo>
                      <a:pt x="388" y="120"/>
                    </a:lnTo>
                    <a:lnTo>
                      <a:pt x="346" y="96"/>
                    </a:lnTo>
                    <a:lnTo>
                      <a:pt x="337" y="64"/>
                    </a:lnTo>
                    <a:lnTo>
                      <a:pt x="337" y="32"/>
                    </a:lnTo>
                    <a:lnTo>
                      <a:pt x="304" y="32"/>
                    </a:lnTo>
                    <a:lnTo>
                      <a:pt x="295" y="16"/>
                    </a:lnTo>
                    <a:lnTo>
                      <a:pt x="270" y="16"/>
                    </a:lnTo>
                    <a:lnTo>
                      <a:pt x="236" y="8"/>
                    </a:lnTo>
                    <a:lnTo>
                      <a:pt x="202" y="16"/>
                    </a:lnTo>
                    <a:lnTo>
                      <a:pt x="152" y="8"/>
                    </a:lnTo>
                    <a:lnTo>
                      <a:pt x="110" y="0"/>
                    </a:lnTo>
                    <a:lnTo>
                      <a:pt x="76" y="8"/>
                    </a:lnTo>
                    <a:lnTo>
                      <a:pt x="68" y="32"/>
                    </a:lnTo>
                    <a:lnTo>
                      <a:pt x="34" y="16"/>
                    </a:lnTo>
                    <a:lnTo>
                      <a:pt x="17" y="16"/>
                    </a:lnTo>
                    <a:lnTo>
                      <a:pt x="0" y="64"/>
                    </a:lnTo>
                    <a:lnTo>
                      <a:pt x="34" y="80"/>
                    </a:lnTo>
                    <a:lnTo>
                      <a:pt x="68" y="128"/>
                    </a:lnTo>
                    <a:lnTo>
                      <a:pt x="118" y="160"/>
                    </a:lnTo>
                    <a:lnTo>
                      <a:pt x="143" y="192"/>
                    </a:lnTo>
                    <a:lnTo>
                      <a:pt x="177" y="208"/>
                    </a:lnTo>
                    <a:lnTo>
                      <a:pt x="186" y="224"/>
                    </a:lnTo>
                    <a:lnTo>
                      <a:pt x="211" y="248"/>
                    </a:lnTo>
                    <a:lnTo>
                      <a:pt x="211" y="280"/>
                    </a:lnTo>
                    <a:lnTo>
                      <a:pt x="295" y="320"/>
                    </a:lnTo>
                    <a:lnTo>
                      <a:pt x="295" y="280"/>
                    </a:lnTo>
                    <a:lnTo>
                      <a:pt x="287" y="264"/>
                    </a:lnTo>
                    <a:close/>
                  </a:path>
                </a:pathLst>
              </a:custGeom>
              <a:solidFill>
                <a:srgbClr val="C6C6C6"/>
              </a:solidFill>
              <a:ln w="12700">
                <a:solidFill>
                  <a:schemeClr val="bg1"/>
                </a:solidFill>
                <a:prstDash val="solid"/>
                <a:round/>
                <a:headEnd/>
                <a:tailEnd/>
              </a:ln>
            </p:spPr>
            <p:txBody>
              <a:bodyPr/>
              <a:lstStyle/>
              <a:p>
                <a:endParaRPr lang="en-US" sz="1400"/>
              </a:p>
            </p:txBody>
          </p:sp>
          <p:sp>
            <p:nvSpPr>
              <p:cNvPr id="67" name="Freeform 56">
                <a:extLst>
                  <a:ext uri="{FF2B5EF4-FFF2-40B4-BE49-F238E27FC236}">
                    <a16:creationId xmlns:a16="http://schemas.microsoft.com/office/drawing/2014/main" id="{2707FF93-6659-4D54-B819-4C05DE63B3EF}"/>
                  </a:ext>
                </a:extLst>
              </p:cNvPr>
              <p:cNvSpPr>
                <a:spLocks/>
              </p:cNvSpPr>
              <p:nvPr/>
            </p:nvSpPr>
            <p:spPr bwMode="auto">
              <a:xfrm>
                <a:off x="7025173" y="3437584"/>
                <a:ext cx="473642" cy="314485"/>
              </a:xfrm>
              <a:custGeom>
                <a:avLst/>
                <a:gdLst>
                  <a:gd name="T0" fmla="*/ 295 w 573"/>
                  <a:gd name="T1" fmla="*/ 320 h 368"/>
                  <a:gd name="T2" fmla="*/ 329 w 573"/>
                  <a:gd name="T3" fmla="*/ 304 h 368"/>
                  <a:gd name="T4" fmla="*/ 380 w 573"/>
                  <a:gd name="T5" fmla="*/ 304 h 368"/>
                  <a:gd name="T6" fmla="*/ 413 w 573"/>
                  <a:gd name="T7" fmla="*/ 288 h 368"/>
                  <a:gd name="T8" fmla="*/ 439 w 573"/>
                  <a:gd name="T9" fmla="*/ 272 h 368"/>
                  <a:gd name="T10" fmla="*/ 455 w 573"/>
                  <a:gd name="T11" fmla="*/ 264 h 368"/>
                  <a:gd name="T12" fmla="*/ 464 w 573"/>
                  <a:gd name="T13" fmla="*/ 224 h 368"/>
                  <a:gd name="T14" fmla="*/ 472 w 573"/>
                  <a:gd name="T15" fmla="*/ 200 h 368"/>
                  <a:gd name="T16" fmla="*/ 498 w 573"/>
                  <a:gd name="T17" fmla="*/ 168 h 368"/>
                  <a:gd name="T18" fmla="*/ 523 w 573"/>
                  <a:gd name="T19" fmla="*/ 112 h 368"/>
                  <a:gd name="T20" fmla="*/ 548 w 573"/>
                  <a:gd name="T21" fmla="*/ 72 h 368"/>
                  <a:gd name="T22" fmla="*/ 573 w 573"/>
                  <a:gd name="T23" fmla="*/ 48 h 368"/>
                  <a:gd name="T24" fmla="*/ 548 w 573"/>
                  <a:gd name="T25" fmla="*/ 24 h 368"/>
                  <a:gd name="T26" fmla="*/ 514 w 573"/>
                  <a:gd name="T27" fmla="*/ 0 h 368"/>
                  <a:gd name="T28" fmla="*/ 472 w 573"/>
                  <a:gd name="T29" fmla="*/ 8 h 368"/>
                  <a:gd name="T30" fmla="*/ 447 w 573"/>
                  <a:gd name="T31" fmla="*/ 0 h 368"/>
                  <a:gd name="T32" fmla="*/ 405 w 573"/>
                  <a:gd name="T33" fmla="*/ 8 h 368"/>
                  <a:gd name="T34" fmla="*/ 371 w 573"/>
                  <a:gd name="T35" fmla="*/ 8 h 368"/>
                  <a:gd name="T36" fmla="*/ 329 w 573"/>
                  <a:gd name="T37" fmla="*/ 56 h 368"/>
                  <a:gd name="T38" fmla="*/ 287 w 573"/>
                  <a:gd name="T39" fmla="*/ 48 h 368"/>
                  <a:gd name="T40" fmla="*/ 279 w 573"/>
                  <a:gd name="T41" fmla="*/ 64 h 368"/>
                  <a:gd name="T42" fmla="*/ 228 w 573"/>
                  <a:gd name="T43" fmla="*/ 80 h 368"/>
                  <a:gd name="T44" fmla="*/ 228 w 573"/>
                  <a:gd name="T45" fmla="*/ 112 h 368"/>
                  <a:gd name="T46" fmla="*/ 110 w 573"/>
                  <a:gd name="T47" fmla="*/ 128 h 368"/>
                  <a:gd name="T48" fmla="*/ 85 w 573"/>
                  <a:gd name="T49" fmla="*/ 112 h 368"/>
                  <a:gd name="T50" fmla="*/ 68 w 573"/>
                  <a:gd name="T51" fmla="*/ 104 h 368"/>
                  <a:gd name="T52" fmla="*/ 68 w 573"/>
                  <a:gd name="T53" fmla="*/ 128 h 368"/>
                  <a:gd name="T54" fmla="*/ 26 w 573"/>
                  <a:gd name="T55" fmla="*/ 144 h 368"/>
                  <a:gd name="T56" fmla="*/ 26 w 573"/>
                  <a:gd name="T57" fmla="*/ 184 h 368"/>
                  <a:gd name="T58" fmla="*/ 17 w 573"/>
                  <a:gd name="T59" fmla="*/ 224 h 368"/>
                  <a:gd name="T60" fmla="*/ 0 w 573"/>
                  <a:gd name="T61" fmla="*/ 240 h 368"/>
                  <a:gd name="T62" fmla="*/ 43 w 573"/>
                  <a:gd name="T63" fmla="*/ 288 h 368"/>
                  <a:gd name="T64" fmla="*/ 34 w 573"/>
                  <a:gd name="T65" fmla="*/ 296 h 368"/>
                  <a:gd name="T66" fmla="*/ 68 w 573"/>
                  <a:gd name="T67" fmla="*/ 312 h 368"/>
                  <a:gd name="T68" fmla="*/ 93 w 573"/>
                  <a:gd name="T69" fmla="*/ 336 h 368"/>
                  <a:gd name="T70" fmla="*/ 118 w 573"/>
                  <a:gd name="T71" fmla="*/ 352 h 368"/>
                  <a:gd name="T72" fmla="*/ 152 w 573"/>
                  <a:gd name="T73" fmla="*/ 344 h 368"/>
                  <a:gd name="T74" fmla="*/ 161 w 573"/>
                  <a:gd name="T75" fmla="*/ 368 h 368"/>
                  <a:gd name="T76" fmla="*/ 194 w 573"/>
                  <a:gd name="T77" fmla="*/ 368 h 368"/>
                  <a:gd name="T78" fmla="*/ 253 w 573"/>
                  <a:gd name="T79" fmla="*/ 344 h 368"/>
                  <a:gd name="T80" fmla="*/ 262 w 573"/>
                  <a:gd name="T81" fmla="*/ 344 h 368"/>
                  <a:gd name="T82" fmla="*/ 270 w 573"/>
                  <a:gd name="T83" fmla="*/ 320 h 368"/>
                  <a:gd name="T84" fmla="*/ 295 w 573"/>
                  <a:gd name="T85" fmla="*/ 320 h 3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73"/>
                  <a:gd name="T130" fmla="*/ 0 h 368"/>
                  <a:gd name="T131" fmla="*/ 573 w 573"/>
                  <a:gd name="T132" fmla="*/ 368 h 36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73" h="368">
                    <a:moveTo>
                      <a:pt x="295" y="320"/>
                    </a:moveTo>
                    <a:lnTo>
                      <a:pt x="329" y="304"/>
                    </a:lnTo>
                    <a:lnTo>
                      <a:pt x="380" y="304"/>
                    </a:lnTo>
                    <a:lnTo>
                      <a:pt x="413" y="288"/>
                    </a:lnTo>
                    <a:lnTo>
                      <a:pt x="439" y="272"/>
                    </a:lnTo>
                    <a:lnTo>
                      <a:pt x="455" y="264"/>
                    </a:lnTo>
                    <a:lnTo>
                      <a:pt x="464" y="224"/>
                    </a:lnTo>
                    <a:lnTo>
                      <a:pt x="472" y="200"/>
                    </a:lnTo>
                    <a:lnTo>
                      <a:pt x="498" y="168"/>
                    </a:lnTo>
                    <a:lnTo>
                      <a:pt x="523" y="112"/>
                    </a:lnTo>
                    <a:lnTo>
                      <a:pt x="548" y="72"/>
                    </a:lnTo>
                    <a:lnTo>
                      <a:pt x="573" y="48"/>
                    </a:lnTo>
                    <a:lnTo>
                      <a:pt x="548" y="24"/>
                    </a:lnTo>
                    <a:lnTo>
                      <a:pt x="514" y="0"/>
                    </a:lnTo>
                    <a:lnTo>
                      <a:pt x="472" y="8"/>
                    </a:lnTo>
                    <a:lnTo>
                      <a:pt x="447" y="0"/>
                    </a:lnTo>
                    <a:lnTo>
                      <a:pt x="405" y="8"/>
                    </a:lnTo>
                    <a:lnTo>
                      <a:pt x="371" y="8"/>
                    </a:lnTo>
                    <a:lnTo>
                      <a:pt x="329" y="56"/>
                    </a:lnTo>
                    <a:lnTo>
                      <a:pt x="287" y="48"/>
                    </a:lnTo>
                    <a:lnTo>
                      <a:pt x="279" y="64"/>
                    </a:lnTo>
                    <a:lnTo>
                      <a:pt x="228" y="80"/>
                    </a:lnTo>
                    <a:lnTo>
                      <a:pt x="228" y="112"/>
                    </a:lnTo>
                    <a:lnTo>
                      <a:pt x="110" y="128"/>
                    </a:lnTo>
                    <a:lnTo>
                      <a:pt x="85" y="112"/>
                    </a:lnTo>
                    <a:lnTo>
                      <a:pt x="68" y="104"/>
                    </a:lnTo>
                    <a:lnTo>
                      <a:pt x="68" y="128"/>
                    </a:lnTo>
                    <a:lnTo>
                      <a:pt x="26" y="144"/>
                    </a:lnTo>
                    <a:lnTo>
                      <a:pt x="26" y="184"/>
                    </a:lnTo>
                    <a:lnTo>
                      <a:pt x="17" y="224"/>
                    </a:lnTo>
                    <a:lnTo>
                      <a:pt x="0" y="240"/>
                    </a:lnTo>
                    <a:lnTo>
                      <a:pt x="43" y="288"/>
                    </a:lnTo>
                    <a:lnTo>
                      <a:pt x="34" y="296"/>
                    </a:lnTo>
                    <a:lnTo>
                      <a:pt x="68" y="312"/>
                    </a:lnTo>
                    <a:lnTo>
                      <a:pt x="93" y="336"/>
                    </a:lnTo>
                    <a:lnTo>
                      <a:pt x="118" y="352"/>
                    </a:lnTo>
                    <a:lnTo>
                      <a:pt x="152" y="344"/>
                    </a:lnTo>
                    <a:lnTo>
                      <a:pt x="161" y="368"/>
                    </a:lnTo>
                    <a:lnTo>
                      <a:pt x="194" y="368"/>
                    </a:lnTo>
                    <a:lnTo>
                      <a:pt x="253" y="344"/>
                    </a:lnTo>
                    <a:lnTo>
                      <a:pt x="262" y="344"/>
                    </a:lnTo>
                    <a:lnTo>
                      <a:pt x="270" y="320"/>
                    </a:lnTo>
                    <a:lnTo>
                      <a:pt x="295" y="320"/>
                    </a:lnTo>
                    <a:close/>
                  </a:path>
                </a:pathLst>
              </a:custGeom>
              <a:solidFill>
                <a:srgbClr val="C6C6C6"/>
              </a:solidFill>
              <a:ln w="12700">
                <a:solidFill>
                  <a:schemeClr val="bg1"/>
                </a:solidFill>
                <a:prstDash val="solid"/>
                <a:round/>
                <a:headEnd/>
                <a:tailEnd/>
              </a:ln>
            </p:spPr>
            <p:txBody>
              <a:bodyPr/>
              <a:lstStyle/>
              <a:p>
                <a:endParaRPr lang="en-US" sz="1400"/>
              </a:p>
            </p:txBody>
          </p:sp>
          <p:sp>
            <p:nvSpPr>
              <p:cNvPr id="68" name="Freeform 57">
                <a:extLst>
                  <a:ext uri="{FF2B5EF4-FFF2-40B4-BE49-F238E27FC236}">
                    <a16:creationId xmlns:a16="http://schemas.microsoft.com/office/drawing/2014/main" id="{FE4C5F44-F4D6-4B06-914A-7A09B0E0B691}"/>
                  </a:ext>
                </a:extLst>
              </p:cNvPr>
              <p:cNvSpPr>
                <a:spLocks/>
              </p:cNvSpPr>
              <p:nvPr/>
            </p:nvSpPr>
            <p:spPr bwMode="auto">
              <a:xfrm>
                <a:off x="7401276" y="3437584"/>
                <a:ext cx="21492" cy="6837"/>
              </a:xfrm>
              <a:custGeom>
                <a:avLst/>
                <a:gdLst>
                  <a:gd name="T0" fmla="*/ 17 w 26"/>
                  <a:gd name="T1" fmla="*/ 8 h 8"/>
                  <a:gd name="T2" fmla="*/ 26 w 26"/>
                  <a:gd name="T3" fmla="*/ 8 h 8"/>
                  <a:gd name="T4" fmla="*/ 0 w 26"/>
                  <a:gd name="T5" fmla="*/ 0 h 8"/>
                  <a:gd name="T6" fmla="*/ 17 w 26"/>
                  <a:gd name="T7" fmla="*/ 8 h 8"/>
                  <a:gd name="T8" fmla="*/ 0 60000 65536"/>
                  <a:gd name="T9" fmla="*/ 0 60000 65536"/>
                  <a:gd name="T10" fmla="*/ 0 60000 65536"/>
                  <a:gd name="T11" fmla="*/ 0 60000 65536"/>
                  <a:gd name="T12" fmla="*/ 0 w 26"/>
                  <a:gd name="T13" fmla="*/ 0 h 8"/>
                  <a:gd name="T14" fmla="*/ 26 w 26"/>
                  <a:gd name="T15" fmla="*/ 8 h 8"/>
                </a:gdLst>
                <a:ahLst/>
                <a:cxnLst>
                  <a:cxn ang="T8">
                    <a:pos x="T0" y="T1"/>
                  </a:cxn>
                  <a:cxn ang="T9">
                    <a:pos x="T2" y="T3"/>
                  </a:cxn>
                  <a:cxn ang="T10">
                    <a:pos x="T4" y="T5"/>
                  </a:cxn>
                  <a:cxn ang="T11">
                    <a:pos x="T6" y="T7"/>
                  </a:cxn>
                </a:cxnLst>
                <a:rect l="T12" t="T13" r="T14" b="T15"/>
                <a:pathLst>
                  <a:path w="26" h="8">
                    <a:moveTo>
                      <a:pt x="17" y="8"/>
                    </a:moveTo>
                    <a:lnTo>
                      <a:pt x="26" y="8"/>
                    </a:lnTo>
                    <a:lnTo>
                      <a:pt x="0" y="0"/>
                    </a:lnTo>
                    <a:lnTo>
                      <a:pt x="17" y="8"/>
                    </a:lnTo>
                    <a:close/>
                  </a:path>
                </a:pathLst>
              </a:custGeom>
              <a:solidFill>
                <a:srgbClr val="C6C6C6"/>
              </a:solidFill>
              <a:ln w="12700">
                <a:solidFill>
                  <a:schemeClr val="bg1"/>
                </a:solidFill>
                <a:prstDash val="solid"/>
                <a:round/>
                <a:headEnd/>
                <a:tailEnd/>
              </a:ln>
            </p:spPr>
            <p:txBody>
              <a:bodyPr/>
              <a:lstStyle/>
              <a:p>
                <a:endParaRPr lang="en-US" sz="1400"/>
              </a:p>
            </p:txBody>
          </p:sp>
          <p:sp>
            <p:nvSpPr>
              <p:cNvPr id="69" name="Freeform 58">
                <a:extLst>
                  <a:ext uri="{FF2B5EF4-FFF2-40B4-BE49-F238E27FC236}">
                    <a16:creationId xmlns:a16="http://schemas.microsoft.com/office/drawing/2014/main" id="{698B6BE7-8E58-4344-8E06-C5A0E9539A69}"/>
                  </a:ext>
                </a:extLst>
              </p:cNvPr>
              <p:cNvSpPr>
                <a:spLocks/>
              </p:cNvSpPr>
              <p:nvPr/>
            </p:nvSpPr>
            <p:spPr bwMode="auto">
              <a:xfrm>
                <a:off x="7422767" y="3444421"/>
                <a:ext cx="14052" cy="855"/>
              </a:xfrm>
              <a:custGeom>
                <a:avLst/>
                <a:gdLst>
                  <a:gd name="T0" fmla="*/ 17 w 17"/>
                  <a:gd name="T1" fmla="*/ 0 h 1"/>
                  <a:gd name="T2" fmla="*/ 0 w 17"/>
                  <a:gd name="T3" fmla="*/ 0 h 1"/>
                  <a:gd name="T4" fmla="*/ 17 w 17"/>
                  <a:gd name="T5" fmla="*/ 0 h 1"/>
                  <a:gd name="T6" fmla="*/ 0 60000 65536"/>
                  <a:gd name="T7" fmla="*/ 0 60000 65536"/>
                  <a:gd name="T8" fmla="*/ 0 60000 65536"/>
                  <a:gd name="T9" fmla="*/ 0 w 17"/>
                  <a:gd name="T10" fmla="*/ 0 h 1"/>
                  <a:gd name="T11" fmla="*/ 17 w 17"/>
                  <a:gd name="T12" fmla="*/ 1 h 1"/>
                </a:gdLst>
                <a:ahLst/>
                <a:cxnLst>
                  <a:cxn ang="T6">
                    <a:pos x="T0" y="T1"/>
                  </a:cxn>
                  <a:cxn ang="T7">
                    <a:pos x="T2" y="T3"/>
                  </a:cxn>
                  <a:cxn ang="T8">
                    <a:pos x="T4" y="T5"/>
                  </a:cxn>
                </a:cxnLst>
                <a:rect l="T9" t="T10" r="T11" b="T12"/>
                <a:pathLst>
                  <a:path w="17" h="1">
                    <a:moveTo>
                      <a:pt x="17" y="0"/>
                    </a:moveTo>
                    <a:lnTo>
                      <a:pt x="0" y="0"/>
                    </a:lnTo>
                    <a:lnTo>
                      <a:pt x="17" y="0"/>
                    </a:lnTo>
                    <a:close/>
                  </a:path>
                </a:pathLst>
              </a:custGeom>
              <a:solidFill>
                <a:srgbClr val="C6C6C6"/>
              </a:solidFill>
              <a:ln w="9525">
                <a:solidFill>
                  <a:schemeClr val="bg1"/>
                </a:solidFill>
                <a:round/>
                <a:headEnd/>
                <a:tailEnd/>
              </a:ln>
            </p:spPr>
            <p:txBody>
              <a:bodyPr/>
              <a:lstStyle/>
              <a:p>
                <a:endParaRPr lang="en-US" sz="1400"/>
              </a:p>
            </p:txBody>
          </p:sp>
          <p:sp>
            <p:nvSpPr>
              <p:cNvPr id="70" name="Line 59">
                <a:extLst>
                  <a:ext uri="{FF2B5EF4-FFF2-40B4-BE49-F238E27FC236}">
                    <a16:creationId xmlns:a16="http://schemas.microsoft.com/office/drawing/2014/main" id="{69CB787F-D9B6-49D9-A587-2CE6C69BEC9B}"/>
                  </a:ext>
                </a:extLst>
              </p:cNvPr>
              <p:cNvSpPr>
                <a:spLocks noChangeShapeType="1"/>
              </p:cNvSpPr>
              <p:nvPr/>
            </p:nvSpPr>
            <p:spPr bwMode="auto">
              <a:xfrm flipV="1">
                <a:off x="7415328" y="3437584"/>
                <a:ext cx="21492" cy="6837"/>
              </a:xfrm>
              <a:prstGeom prst="line">
                <a:avLst/>
              </a:prstGeom>
              <a:noFill/>
              <a:ln w="12700">
                <a:solidFill>
                  <a:schemeClr val="bg1"/>
                </a:solidFill>
                <a:round/>
                <a:headEnd/>
                <a:tailEnd/>
              </a:ln>
            </p:spPr>
            <p:txBody>
              <a:bodyPr/>
              <a:lstStyle/>
              <a:p>
                <a:endParaRPr lang="en-US" sz="1400"/>
              </a:p>
            </p:txBody>
          </p:sp>
          <p:sp>
            <p:nvSpPr>
              <p:cNvPr id="71" name="Line 60">
                <a:extLst>
                  <a:ext uri="{FF2B5EF4-FFF2-40B4-BE49-F238E27FC236}">
                    <a16:creationId xmlns:a16="http://schemas.microsoft.com/office/drawing/2014/main" id="{0C9E1593-7543-4898-ACCE-EA92769DE6DD}"/>
                  </a:ext>
                </a:extLst>
              </p:cNvPr>
              <p:cNvSpPr>
                <a:spLocks noChangeShapeType="1"/>
              </p:cNvSpPr>
              <p:nvPr/>
            </p:nvSpPr>
            <p:spPr bwMode="auto">
              <a:xfrm flipV="1">
                <a:off x="7415328" y="3437584"/>
                <a:ext cx="21492" cy="6837"/>
              </a:xfrm>
              <a:prstGeom prst="line">
                <a:avLst/>
              </a:prstGeom>
              <a:noFill/>
              <a:ln w="12700">
                <a:solidFill>
                  <a:schemeClr val="bg1"/>
                </a:solidFill>
                <a:round/>
                <a:headEnd/>
                <a:tailEnd/>
              </a:ln>
            </p:spPr>
            <p:txBody>
              <a:bodyPr/>
              <a:lstStyle/>
              <a:p>
                <a:endParaRPr lang="en-US" sz="1400"/>
              </a:p>
            </p:txBody>
          </p:sp>
          <p:sp>
            <p:nvSpPr>
              <p:cNvPr id="72" name="Freeform 61">
                <a:extLst>
                  <a:ext uri="{FF2B5EF4-FFF2-40B4-BE49-F238E27FC236}">
                    <a16:creationId xmlns:a16="http://schemas.microsoft.com/office/drawing/2014/main" id="{1D7D68E8-3558-4A42-8750-356EF86C06DC}"/>
                  </a:ext>
                </a:extLst>
              </p:cNvPr>
              <p:cNvSpPr>
                <a:spLocks/>
              </p:cNvSpPr>
              <p:nvPr/>
            </p:nvSpPr>
            <p:spPr bwMode="auto">
              <a:xfrm>
                <a:off x="7394663" y="3437584"/>
                <a:ext cx="6613" cy="855"/>
              </a:xfrm>
              <a:custGeom>
                <a:avLst/>
                <a:gdLst>
                  <a:gd name="T0" fmla="*/ 0 w 8"/>
                  <a:gd name="T1" fmla="*/ 0 h 1"/>
                  <a:gd name="T2" fmla="*/ 8 w 8"/>
                  <a:gd name="T3" fmla="*/ 0 h 1"/>
                  <a:gd name="T4" fmla="*/ 0 w 8"/>
                  <a:gd name="T5" fmla="*/ 0 h 1"/>
                  <a:gd name="T6" fmla="*/ 0 60000 65536"/>
                  <a:gd name="T7" fmla="*/ 0 60000 65536"/>
                  <a:gd name="T8" fmla="*/ 0 60000 65536"/>
                  <a:gd name="T9" fmla="*/ 0 w 8"/>
                  <a:gd name="T10" fmla="*/ 0 h 1"/>
                  <a:gd name="T11" fmla="*/ 8 w 8"/>
                  <a:gd name="T12" fmla="*/ 1 h 1"/>
                </a:gdLst>
                <a:ahLst/>
                <a:cxnLst>
                  <a:cxn ang="T6">
                    <a:pos x="T0" y="T1"/>
                  </a:cxn>
                  <a:cxn ang="T7">
                    <a:pos x="T2" y="T3"/>
                  </a:cxn>
                  <a:cxn ang="T8">
                    <a:pos x="T4" y="T5"/>
                  </a:cxn>
                </a:cxnLst>
                <a:rect l="T9" t="T10" r="T11" b="T12"/>
                <a:pathLst>
                  <a:path w="8" h="1">
                    <a:moveTo>
                      <a:pt x="0" y="0"/>
                    </a:moveTo>
                    <a:lnTo>
                      <a:pt x="8" y="0"/>
                    </a:lnTo>
                    <a:lnTo>
                      <a:pt x="0" y="0"/>
                    </a:lnTo>
                    <a:close/>
                  </a:path>
                </a:pathLst>
              </a:custGeom>
              <a:solidFill>
                <a:srgbClr val="C6C6C6"/>
              </a:solidFill>
              <a:ln w="9525">
                <a:solidFill>
                  <a:schemeClr val="bg1"/>
                </a:solidFill>
                <a:round/>
                <a:headEnd/>
                <a:tailEnd/>
              </a:ln>
            </p:spPr>
            <p:txBody>
              <a:bodyPr/>
              <a:lstStyle/>
              <a:p>
                <a:endParaRPr lang="en-US" sz="1400"/>
              </a:p>
            </p:txBody>
          </p:sp>
          <p:sp>
            <p:nvSpPr>
              <p:cNvPr id="73" name="Freeform 62">
                <a:extLst>
                  <a:ext uri="{FF2B5EF4-FFF2-40B4-BE49-F238E27FC236}">
                    <a16:creationId xmlns:a16="http://schemas.microsoft.com/office/drawing/2014/main" id="{E726BC42-BB1E-4966-B6C8-FE71850129A4}"/>
                  </a:ext>
                </a:extLst>
              </p:cNvPr>
              <p:cNvSpPr>
                <a:spLocks/>
              </p:cNvSpPr>
              <p:nvPr/>
            </p:nvSpPr>
            <p:spPr bwMode="auto">
              <a:xfrm>
                <a:off x="7185533" y="3355544"/>
                <a:ext cx="21492" cy="13673"/>
              </a:xfrm>
              <a:custGeom>
                <a:avLst/>
                <a:gdLst>
                  <a:gd name="T0" fmla="*/ 26 w 26"/>
                  <a:gd name="T1" fmla="*/ 16 h 16"/>
                  <a:gd name="T2" fmla="*/ 0 w 26"/>
                  <a:gd name="T3" fmla="*/ 0 h 16"/>
                  <a:gd name="T4" fmla="*/ 0 w 26"/>
                  <a:gd name="T5" fmla="*/ 8 h 16"/>
                  <a:gd name="T6" fmla="*/ 17 w 26"/>
                  <a:gd name="T7" fmla="*/ 16 h 16"/>
                  <a:gd name="T8" fmla="*/ 26 w 26"/>
                  <a:gd name="T9" fmla="*/ 16 h 16"/>
                  <a:gd name="T10" fmla="*/ 0 60000 65536"/>
                  <a:gd name="T11" fmla="*/ 0 60000 65536"/>
                  <a:gd name="T12" fmla="*/ 0 60000 65536"/>
                  <a:gd name="T13" fmla="*/ 0 60000 65536"/>
                  <a:gd name="T14" fmla="*/ 0 60000 65536"/>
                  <a:gd name="T15" fmla="*/ 0 w 26"/>
                  <a:gd name="T16" fmla="*/ 0 h 16"/>
                  <a:gd name="T17" fmla="*/ 26 w 26"/>
                  <a:gd name="T18" fmla="*/ 16 h 16"/>
                </a:gdLst>
                <a:ahLst/>
                <a:cxnLst>
                  <a:cxn ang="T10">
                    <a:pos x="T0" y="T1"/>
                  </a:cxn>
                  <a:cxn ang="T11">
                    <a:pos x="T2" y="T3"/>
                  </a:cxn>
                  <a:cxn ang="T12">
                    <a:pos x="T4" y="T5"/>
                  </a:cxn>
                  <a:cxn ang="T13">
                    <a:pos x="T6" y="T7"/>
                  </a:cxn>
                  <a:cxn ang="T14">
                    <a:pos x="T8" y="T9"/>
                  </a:cxn>
                </a:cxnLst>
                <a:rect l="T15" t="T16" r="T17" b="T18"/>
                <a:pathLst>
                  <a:path w="26" h="16">
                    <a:moveTo>
                      <a:pt x="26" y="16"/>
                    </a:moveTo>
                    <a:lnTo>
                      <a:pt x="0" y="0"/>
                    </a:lnTo>
                    <a:lnTo>
                      <a:pt x="0" y="8"/>
                    </a:lnTo>
                    <a:lnTo>
                      <a:pt x="17" y="16"/>
                    </a:lnTo>
                    <a:lnTo>
                      <a:pt x="26" y="16"/>
                    </a:lnTo>
                    <a:close/>
                  </a:path>
                </a:pathLst>
              </a:custGeom>
              <a:solidFill>
                <a:srgbClr val="C6C6C6"/>
              </a:solidFill>
              <a:ln w="9525">
                <a:solidFill>
                  <a:schemeClr val="bg1"/>
                </a:solidFill>
                <a:round/>
                <a:headEnd/>
                <a:tailEnd/>
              </a:ln>
            </p:spPr>
            <p:txBody>
              <a:bodyPr/>
              <a:lstStyle/>
              <a:p>
                <a:endParaRPr lang="en-US" sz="1400"/>
              </a:p>
            </p:txBody>
          </p:sp>
          <p:sp>
            <p:nvSpPr>
              <p:cNvPr id="74" name="Freeform 63">
                <a:extLst>
                  <a:ext uri="{FF2B5EF4-FFF2-40B4-BE49-F238E27FC236}">
                    <a16:creationId xmlns:a16="http://schemas.microsoft.com/office/drawing/2014/main" id="{9492A8AE-C942-4160-A170-A38CB686C56F}"/>
                  </a:ext>
                </a:extLst>
              </p:cNvPr>
              <p:cNvSpPr>
                <a:spLocks/>
              </p:cNvSpPr>
              <p:nvPr/>
            </p:nvSpPr>
            <p:spPr bwMode="auto">
              <a:xfrm>
                <a:off x="7394663" y="3437584"/>
                <a:ext cx="6613" cy="855"/>
              </a:xfrm>
              <a:custGeom>
                <a:avLst/>
                <a:gdLst>
                  <a:gd name="T0" fmla="*/ 0 w 8"/>
                  <a:gd name="T1" fmla="*/ 0 h 1"/>
                  <a:gd name="T2" fmla="*/ 8 w 8"/>
                  <a:gd name="T3" fmla="*/ 0 h 1"/>
                  <a:gd name="T4" fmla="*/ 0 w 8"/>
                  <a:gd name="T5" fmla="*/ 0 h 1"/>
                  <a:gd name="T6" fmla="*/ 0 w 8"/>
                  <a:gd name="T7" fmla="*/ 0 h 1"/>
                  <a:gd name="T8" fmla="*/ 0 60000 65536"/>
                  <a:gd name="T9" fmla="*/ 0 60000 65536"/>
                  <a:gd name="T10" fmla="*/ 0 60000 65536"/>
                  <a:gd name="T11" fmla="*/ 0 60000 65536"/>
                  <a:gd name="T12" fmla="*/ 0 w 8"/>
                  <a:gd name="T13" fmla="*/ 0 h 1"/>
                  <a:gd name="T14" fmla="*/ 8 w 8"/>
                  <a:gd name="T15" fmla="*/ 1 h 1"/>
                </a:gdLst>
                <a:ahLst/>
                <a:cxnLst>
                  <a:cxn ang="T8">
                    <a:pos x="T0" y="T1"/>
                  </a:cxn>
                  <a:cxn ang="T9">
                    <a:pos x="T2" y="T3"/>
                  </a:cxn>
                  <a:cxn ang="T10">
                    <a:pos x="T4" y="T5"/>
                  </a:cxn>
                  <a:cxn ang="T11">
                    <a:pos x="T6" y="T7"/>
                  </a:cxn>
                </a:cxnLst>
                <a:rect l="T12" t="T13" r="T14" b="T15"/>
                <a:pathLst>
                  <a:path w="8" h="1">
                    <a:moveTo>
                      <a:pt x="0" y="0"/>
                    </a:moveTo>
                    <a:lnTo>
                      <a:pt x="8" y="0"/>
                    </a:lnTo>
                    <a:lnTo>
                      <a:pt x="0" y="0"/>
                    </a:lnTo>
                    <a:close/>
                  </a:path>
                </a:pathLst>
              </a:custGeom>
              <a:solidFill>
                <a:srgbClr val="C6C6C6"/>
              </a:solidFill>
              <a:ln w="12700">
                <a:solidFill>
                  <a:schemeClr val="bg1"/>
                </a:solidFill>
                <a:prstDash val="solid"/>
                <a:round/>
                <a:headEnd/>
                <a:tailEnd/>
              </a:ln>
            </p:spPr>
            <p:txBody>
              <a:bodyPr/>
              <a:lstStyle/>
              <a:p>
                <a:endParaRPr lang="en-US" sz="1400"/>
              </a:p>
            </p:txBody>
          </p:sp>
          <p:sp>
            <p:nvSpPr>
              <p:cNvPr id="75" name="Freeform 64">
                <a:extLst>
                  <a:ext uri="{FF2B5EF4-FFF2-40B4-BE49-F238E27FC236}">
                    <a16:creationId xmlns:a16="http://schemas.microsoft.com/office/drawing/2014/main" id="{90952EF9-A605-4304-A98D-0AE9FB566220}"/>
                  </a:ext>
                </a:extLst>
              </p:cNvPr>
              <p:cNvSpPr>
                <a:spLocks/>
              </p:cNvSpPr>
              <p:nvPr/>
            </p:nvSpPr>
            <p:spPr bwMode="auto">
              <a:xfrm>
                <a:off x="7185533" y="3355544"/>
                <a:ext cx="21492" cy="13673"/>
              </a:xfrm>
              <a:custGeom>
                <a:avLst/>
                <a:gdLst>
                  <a:gd name="T0" fmla="*/ 26 w 26"/>
                  <a:gd name="T1" fmla="*/ 16 h 16"/>
                  <a:gd name="T2" fmla="*/ 0 w 26"/>
                  <a:gd name="T3" fmla="*/ 0 h 16"/>
                  <a:gd name="T4" fmla="*/ 0 w 26"/>
                  <a:gd name="T5" fmla="*/ 8 h 16"/>
                  <a:gd name="T6" fmla="*/ 17 w 26"/>
                  <a:gd name="T7" fmla="*/ 16 h 16"/>
                  <a:gd name="T8" fmla="*/ 26 w 26"/>
                  <a:gd name="T9" fmla="*/ 16 h 16"/>
                  <a:gd name="T10" fmla="*/ 0 60000 65536"/>
                  <a:gd name="T11" fmla="*/ 0 60000 65536"/>
                  <a:gd name="T12" fmla="*/ 0 60000 65536"/>
                  <a:gd name="T13" fmla="*/ 0 60000 65536"/>
                  <a:gd name="T14" fmla="*/ 0 60000 65536"/>
                  <a:gd name="T15" fmla="*/ 0 w 26"/>
                  <a:gd name="T16" fmla="*/ 0 h 16"/>
                  <a:gd name="T17" fmla="*/ 26 w 26"/>
                  <a:gd name="T18" fmla="*/ 16 h 16"/>
                </a:gdLst>
                <a:ahLst/>
                <a:cxnLst>
                  <a:cxn ang="T10">
                    <a:pos x="T0" y="T1"/>
                  </a:cxn>
                  <a:cxn ang="T11">
                    <a:pos x="T2" y="T3"/>
                  </a:cxn>
                  <a:cxn ang="T12">
                    <a:pos x="T4" y="T5"/>
                  </a:cxn>
                  <a:cxn ang="T13">
                    <a:pos x="T6" y="T7"/>
                  </a:cxn>
                  <a:cxn ang="T14">
                    <a:pos x="T8" y="T9"/>
                  </a:cxn>
                </a:cxnLst>
                <a:rect l="T15" t="T16" r="T17" b="T18"/>
                <a:pathLst>
                  <a:path w="26" h="16">
                    <a:moveTo>
                      <a:pt x="26" y="16"/>
                    </a:moveTo>
                    <a:lnTo>
                      <a:pt x="0" y="0"/>
                    </a:lnTo>
                    <a:lnTo>
                      <a:pt x="0" y="8"/>
                    </a:lnTo>
                    <a:lnTo>
                      <a:pt x="17" y="16"/>
                    </a:lnTo>
                    <a:lnTo>
                      <a:pt x="26" y="16"/>
                    </a:lnTo>
                    <a:close/>
                  </a:path>
                </a:pathLst>
              </a:custGeom>
              <a:solidFill>
                <a:srgbClr val="C6C6C6"/>
              </a:solidFill>
              <a:ln w="12700">
                <a:solidFill>
                  <a:schemeClr val="bg1"/>
                </a:solidFill>
                <a:prstDash val="solid"/>
                <a:round/>
                <a:headEnd/>
                <a:tailEnd/>
              </a:ln>
            </p:spPr>
            <p:txBody>
              <a:bodyPr/>
              <a:lstStyle/>
              <a:p>
                <a:endParaRPr lang="en-US" sz="1400"/>
              </a:p>
            </p:txBody>
          </p:sp>
          <p:sp>
            <p:nvSpPr>
              <p:cNvPr id="76" name="Freeform 65">
                <a:extLst>
                  <a:ext uri="{FF2B5EF4-FFF2-40B4-BE49-F238E27FC236}">
                    <a16:creationId xmlns:a16="http://schemas.microsoft.com/office/drawing/2014/main" id="{28F3103C-4F01-4589-A46A-7690A027DB1E}"/>
                  </a:ext>
                </a:extLst>
              </p:cNvPr>
              <p:cNvSpPr>
                <a:spLocks/>
              </p:cNvSpPr>
              <p:nvPr/>
            </p:nvSpPr>
            <p:spPr bwMode="auto">
              <a:xfrm>
                <a:off x="7060716" y="3348708"/>
                <a:ext cx="396768" cy="198262"/>
              </a:xfrm>
              <a:custGeom>
                <a:avLst/>
                <a:gdLst>
                  <a:gd name="T0" fmla="*/ 421 w 480"/>
                  <a:gd name="T1" fmla="*/ 8 h 232"/>
                  <a:gd name="T2" fmla="*/ 396 w 480"/>
                  <a:gd name="T3" fmla="*/ 0 h 232"/>
                  <a:gd name="T4" fmla="*/ 353 w 480"/>
                  <a:gd name="T5" fmla="*/ 0 h 232"/>
                  <a:gd name="T6" fmla="*/ 328 w 480"/>
                  <a:gd name="T7" fmla="*/ 16 h 232"/>
                  <a:gd name="T8" fmla="*/ 294 w 480"/>
                  <a:gd name="T9" fmla="*/ 16 h 232"/>
                  <a:gd name="T10" fmla="*/ 269 w 480"/>
                  <a:gd name="T11" fmla="*/ 40 h 232"/>
                  <a:gd name="T12" fmla="*/ 244 w 480"/>
                  <a:gd name="T13" fmla="*/ 40 h 232"/>
                  <a:gd name="T14" fmla="*/ 236 w 480"/>
                  <a:gd name="T15" fmla="*/ 24 h 232"/>
                  <a:gd name="T16" fmla="*/ 210 w 480"/>
                  <a:gd name="T17" fmla="*/ 0 h 232"/>
                  <a:gd name="T18" fmla="*/ 177 w 480"/>
                  <a:gd name="T19" fmla="*/ 24 h 232"/>
                  <a:gd name="T20" fmla="*/ 168 w 480"/>
                  <a:gd name="T21" fmla="*/ 24 h 232"/>
                  <a:gd name="T22" fmla="*/ 151 w 480"/>
                  <a:gd name="T23" fmla="*/ 16 h 232"/>
                  <a:gd name="T24" fmla="*/ 126 w 480"/>
                  <a:gd name="T25" fmla="*/ 32 h 232"/>
                  <a:gd name="T26" fmla="*/ 101 w 480"/>
                  <a:gd name="T27" fmla="*/ 56 h 232"/>
                  <a:gd name="T28" fmla="*/ 67 w 480"/>
                  <a:gd name="T29" fmla="*/ 104 h 232"/>
                  <a:gd name="T30" fmla="*/ 25 w 480"/>
                  <a:gd name="T31" fmla="*/ 104 h 232"/>
                  <a:gd name="T32" fmla="*/ 0 w 480"/>
                  <a:gd name="T33" fmla="*/ 136 h 232"/>
                  <a:gd name="T34" fmla="*/ 0 w 480"/>
                  <a:gd name="T35" fmla="*/ 176 h 232"/>
                  <a:gd name="T36" fmla="*/ 33 w 480"/>
                  <a:gd name="T37" fmla="*/ 200 h 232"/>
                  <a:gd name="T38" fmla="*/ 25 w 480"/>
                  <a:gd name="T39" fmla="*/ 208 h 232"/>
                  <a:gd name="T40" fmla="*/ 42 w 480"/>
                  <a:gd name="T41" fmla="*/ 216 h 232"/>
                  <a:gd name="T42" fmla="*/ 67 w 480"/>
                  <a:gd name="T43" fmla="*/ 232 h 232"/>
                  <a:gd name="T44" fmla="*/ 185 w 480"/>
                  <a:gd name="T45" fmla="*/ 216 h 232"/>
                  <a:gd name="T46" fmla="*/ 185 w 480"/>
                  <a:gd name="T47" fmla="*/ 184 h 232"/>
                  <a:gd name="T48" fmla="*/ 236 w 480"/>
                  <a:gd name="T49" fmla="*/ 168 h 232"/>
                  <a:gd name="T50" fmla="*/ 244 w 480"/>
                  <a:gd name="T51" fmla="*/ 152 h 232"/>
                  <a:gd name="T52" fmla="*/ 286 w 480"/>
                  <a:gd name="T53" fmla="*/ 160 h 232"/>
                  <a:gd name="T54" fmla="*/ 328 w 480"/>
                  <a:gd name="T55" fmla="*/ 112 h 232"/>
                  <a:gd name="T56" fmla="*/ 362 w 480"/>
                  <a:gd name="T57" fmla="*/ 112 h 232"/>
                  <a:gd name="T58" fmla="*/ 404 w 480"/>
                  <a:gd name="T59" fmla="*/ 104 h 232"/>
                  <a:gd name="T60" fmla="*/ 412 w 480"/>
                  <a:gd name="T61" fmla="*/ 104 h 232"/>
                  <a:gd name="T62" fmla="*/ 438 w 480"/>
                  <a:gd name="T63" fmla="*/ 112 h 232"/>
                  <a:gd name="T64" fmla="*/ 455 w 480"/>
                  <a:gd name="T65" fmla="*/ 112 h 232"/>
                  <a:gd name="T66" fmla="*/ 463 w 480"/>
                  <a:gd name="T67" fmla="*/ 64 h 232"/>
                  <a:gd name="T68" fmla="*/ 480 w 480"/>
                  <a:gd name="T69" fmla="*/ 16 h 232"/>
                  <a:gd name="T70" fmla="*/ 421 w 480"/>
                  <a:gd name="T71" fmla="*/ 8 h 2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80"/>
                  <a:gd name="T109" fmla="*/ 0 h 232"/>
                  <a:gd name="T110" fmla="*/ 480 w 480"/>
                  <a:gd name="T111" fmla="*/ 232 h 2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80" h="232">
                    <a:moveTo>
                      <a:pt x="421" y="8"/>
                    </a:moveTo>
                    <a:lnTo>
                      <a:pt x="396" y="0"/>
                    </a:lnTo>
                    <a:lnTo>
                      <a:pt x="353" y="0"/>
                    </a:lnTo>
                    <a:lnTo>
                      <a:pt x="328" y="16"/>
                    </a:lnTo>
                    <a:lnTo>
                      <a:pt x="294" y="16"/>
                    </a:lnTo>
                    <a:lnTo>
                      <a:pt x="269" y="40"/>
                    </a:lnTo>
                    <a:lnTo>
                      <a:pt x="244" y="40"/>
                    </a:lnTo>
                    <a:lnTo>
                      <a:pt x="236" y="24"/>
                    </a:lnTo>
                    <a:lnTo>
                      <a:pt x="210" y="0"/>
                    </a:lnTo>
                    <a:lnTo>
                      <a:pt x="177" y="24"/>
                    </a:lnTo>
                    <a:lnTo>
                      <a:pt x="168" y="24"/>
                    </a:lnTo>
                    <a:lnTo>
                      <a:pt x="151" y="16"/>
                    </a:lnTo>
                    <a:lnTo>
                      <a:pt x="126" y="32"/>
                    </a:lnTo>
                    <a:lnTo>
                      <a:pt x="101" y="56"/>
                    </a:lnTo>
                    <a:lnTo>
                      <a:pt x="67" y="104"/>
                    </a:lnTo>
                    <a:lnTo>
                      <a:pt x="25" y="104"/>
                    </a:lnTo>
                    <a:lnTo>
                      <a:pt x="0" y="136"/>
                    </a:lnTo>
                    <a:lnTo>
                      <a:pt x="0" y="176"/>
                    </a:lnTo>
                    <a:lnTo>
                      <a:pt x="33" y="200"/>
                    </a:lnTo>
                    <a:lnTo>
                      <a:pt x="25" y="208"/>
                    </a:lnTo>
                    <a:lnTo>
                      <a:pt x="42" y="216"/>
                    </a:lnTo>
                    <a:lnTo>
                      <a:pt x="67" y="232"/>
                    </a:lnTo>
                    <a:lnTo>
                      <a:pt x="185" y="216"/>
                    </a:lnTo>
                    <a:lnTo>
                      <a:pt x="185" y="184"/>
                    </a:lnTo>
                    <a:lnTo>
                      <a:pt x="236" y="168"/>
                    </a:lnTo>
                    <a:lnTo>
                      <a:pt x="244" y="152"/>
                    </a:lnTo>
                    <a:lnTo>
                      <a:pt x="286" y="160"/>
                    </a:lnTo>
                    <a:lnTo>
                      <a:pt x="328" y="112"/>
                    </a:lnTo>
                    <a:lnTo>
                      <a:pt x="362" y="112"/>
                    </a:lnTo>
                    <a:lnTo>
                      <a:pt x="404" y="104"/>
                    </a:lnTo>
                    <a:lnTo>
                      <a:pt x="412" y="104"/>
                    </a:lnTo>
                    <a:lnTo>
                      <a:pt x="438" y="112"/>
                    </a:lnTo>
                    <a:lnTo>
                      <a:pt x="455" y="112"/>
                    </a:lnTo>
                    <a:lnTo>
                      <a:pt x="463" y="64"/>
                    </a:lnTo>
                    <a:lnTo>
                      <a:pt x="480" y="16"/>
                    </a:lnTo>
                    <a:lnTo>
                      <a:pt x="421" y="8"/>
                    </a:lnTo>
                    <a:close/>
                  </a:path>
                </a:pathLst>
              </a:custGeom>
              <a:solidFill>
                <a:srgbClr val="C6C6C6"/>
              </a:solidFill>
              <a:ln w="9525">
                <a:solidFill>
                  <a:schemeClr val="bg1"/>
                </a:solidFill>
                <a:round/>
                <a:headEnd/>
                <a:tailEnd/>
              </a:ln>
            </p:spPr>
            <p:txBody>
              <a:bodyPr anchor="ctr"/>
              <a:lstStyle/>
              <a:p>
                <a:pPr algn="ctr"/>
                <a:endParaRPr lang="en-US" altLang="nl-NL" sz="1400" b="1">
                  <a:latin typeface="Arial" charset="0"/>
                </a:endParaRPr>
              </a:p>
            </p:txBody>
          </p:sp>
          <p:sp>
            <p:nvSpPr>
              <p:cNvPr id="77" name="Freeform 66">
                <a:extLst>
                  <a:ext uri="{FF2B5EF4-FFF2-40B4-BE49-F238E27FC236}">
                    <a16:creationId xmlns:a16="http://schemas.microsoft.com/office/drawing/2014/main" id="{7E36B04D-E7E9-4233-8CCC-C5B9D1A17B94}"/>
                  </a:ext>
                </a:extLst>
              </p:cNvPr>
              <p:cNvSpPr>
                <a:spLocks/>
              </p:cNvSpPr>
              <p:nvPr/>
            </p:nvSpPr>
            <p:spPr bwMode="auto">
              <a:xfrm>
                <a:off x="7241742" y="3690539"/>
                <a:ext cx="362051" cy="430708"/>
              </a:xfrm>
              <a:custGeom>
                <a:avLst/>
                <a:gdLst>
                  <a:gd name="T0" fmla="*/ 126 w 438"/>
                  <a:gd name="T1" fmla="*/ 424 h 504"/>
                  <a:gd name="T2" fmla="*/ 160 w 438"/>
                  <a:gd name="T3" fmla="*/ 440 h 504"/>
                  <a:gd name="T4" fmla="*/ 185 w 438"/>
                  <a:gd name="T5" fmla="*/ 440 h 504"/>
                  <a:gd name="T6" fmla="*/ 202 w 438"/>
                  <a:gd name="T7" fmla="*/ 456 h 504"/>
                  <a:gd name="T8" fmla="*/ 236 w 438"/>
                  <a:gd name="T9" fmla="*/ 496 h 504"/>
                  <a:gd name="T10" fmla="*/ 252 w 438"/>
                  <a:gd name="T11" fmla="*/ 504 h 504"/>
                  <a:gd name="T12" fmla="*/ 261 w 438"/>
                  <a:gd name="T13" fmla="*/ 472 h 504"/>
                  <a:gd name="T14" fmla="*/ 286 w 438"/>
                  <a:gd name="T15" fmla="*/ 464 h 504"/>
                  <a:gd name="T16" fmla="*/ 311 w 438"/>
                  <a:gd name="T17" fmla="*/ 456 h 504"/>
                  <a:gd name="T18" fmla="*/ 370 w 438"/>
                  <a:gd name="T19" fmla="*/ 432 h 504"/>
                  <a:gd name="T20" fmla="*/ 413 w 438"/>
                  <a:gd name="T21" fmla="*/ 432 h 504"/>
                  <a:gd name="T22" fmla="*/ 421 w 438"/>
                  <a:gd name="T23" fmla="*/ 400 h 504"/>
                  <a:gd name="T24" fmla="*/ 404 w 438"/>
                  <a:gd name="T25" fmla="*/ 392 h 504"/>
                  <a:gd name="T26" fmla="*/ 404 w 438"/>
                  <a:gd name="T27" fmla="*/ 360 h 504"/>
                  <a:gd name="T28" fmla="*/ 421 w 438"/>
                  <a:gd name="T29" fmla="*/ 352 h 504"/>
                  <a:gd name="T30" fmla="*/ 438 w 438"/>
                  <a:gd name="T31" fmla="*/ 312 h 504"/>
                  <a:gd name="T32" fmla="*/ 396 w 438"/>
                  <a:gd name="T33" fmla="*/ 280 h 504"/>
                  <a:gd name="T34" fmla="*/ 379 w 438"/>
                  <a:gd name="T35" fmla="*/ 248 h 504"/>
                  <a:gd name="T36" fmla="*/ 370 w 438"/>
                  <a:gd name="T37" fmla="*/ 216 h 504"/>
                  <a:gd name="T38" fmla="*/ 387 w 438"/>
                  <a:gd name="T39" fmla="*/ 184 h 504"/>
                  <a:gd name="T40" fmla="*/ 370 w 438"/>
                  <a:gd name="T41" fmla="*/ 176 h 504"/>
                  <a:gd name="T42" fmla="*/ 370 w 438"/>
                  <a:gd name="T43" fmla="*/ 136 h 504"/>
                  <a:gd name="T44" fmla="*/ 328 w 438"/>
                  <a:gd name="T45" fmla="*/ 160 h 504"/>
                  <a:gd name="T46" fmla="*/ 286 w 438"/>
                  <a:gd name="T47" fmla="*/ 144 h 504"/>
                  <a:gd name="T48" fmla="*/ 244 w 438"/>
                  <a:gd name="T49" fmla="*/ 136 h 504"/>
                  <a:gd name="T50" fmla="*/ 261 w 438"/>
                  <a:gd name="T51" fmla="*/ 104 h 504"/>
                  <a:gd name="T52" fmla="*/ 219 w 438"/>
                  <a:gd name="T53" fmla="*/ 88 h 504"/>
                  <a:gd name="T54" fmla="*/ 185 w 438"/>
                  <a:gd name="T55" fmla="*/ 64 h 504"/>
                  <a:gd name="T56" fmla="*/ 177 w 438"/>
                  <a:gd name="T57" fmla="*/ 40 h 504"/>
                  <a:gd name="T58" fmla="*/ 143 w 438"/>
                  <a:gd name="T59" fmla="*/ 16 h 504"/>
                  <a:gd name="T60" fmla="*/ 126 w 438"/>
                  <a:gd name="T61" fmla="*/ 0 h 504"/>
                  <a:gd name="T62" fmla="*/ 118 w 438"/>
                  <a:gd name="T63" fmla="*/ 8 h 504"/>
                  <a:gd name="T64" fmla="*/ 67 w 438"/>
                  <a:gd name="T65" fmla="*/ 8 h 504"/>
                  <a:gd name="T66" fmla="*/ 33 w 438"/>
                  <a:gd name="T67" fmla="*/ 24 h 504"/>
                  <a:gd name="T68" fmla="*/ 8 w 438"/>
                  <a:gd name="T69" fmla="*/ 24 h 504"/>
                  <a:gd name="T70" fmla="*/ 0 w 438"/>
                  <a:gd name="T71" fmla="*/ 48 h 504"/>
                  <a:gd name="T72" fmla="*/ 8 w 438"/>
                  <a:gd name="T73" fmla="*/ 80 h 504"/>
                  <a:gd name="T74" fmla="*/ 33 w 438"/>
                  <a:gd name="T75" fmla="*/ 112 h 504"/>
                  <a:gd name="T76" fmla="*/ 59 w 438"/>
                  <a:gd name="T77" fmla="*/ 120 h 504"/>
                  <a:gd name="T78" fmla="*/ 33 w 438"/>
                  <a:gd name="T79" fmla="*/ 128 h 504"/>
                  <a:gd name="T80" fmla="*/ 33 w 438"/>
                  <a:gd name="T81" fmla="*/ 160 h 504"/>
                  <a:gd name="T82" fmla="*/ 8 w 438"/>
                  <a:gd name="T83" fmla="*/ 152 h 504"/>
                  <a:gd name="T84" fmla="*/ 17 w 438"/>
                  <a:gd name="T85" fmla="*/ 168 h 504"/>
                  <a:gd name="T86" fmla="*/ 50 w 438"/>
                  <a:gd name="T87" fmla="*/ 168 h 504"/>
                  <a:gd name="T88" fmla="*/ 50 w 438"/>
                  <a:gd name="T89" fmla="*/ 200 h 504"/>
                  <a:gd name="T90" fmla="*/ 59 w 438"/>
                  <a:gd name="T91" fmla="*/ 232 h 504"/>
                  <a:gd name="T92" fmla="*/ 101 w 438"/>
                  <a:gd name="T93" fmla="*/ 256 h 504"/>
                  <a:gd name="T94" fmla="*/ 75 w 438"/>
                  <a:gd name="T95" fmla="*/ 272 h 504"/>
                  <a:gd name="T96" fmla="*/ 101 w 438"/>
                  <a:gd name="T97" fmla="*/ 312 h 504"/>
                  <a:gd name="T98" fmla="*/ 50 w 438"/>
                  <a:gd name="T99" fmla="*/ 328 h 504"/>
                  <a:gd name="T100" fmla="*/ 59 w 438"/>
                  <a:gd name="T101" fmla="*/ 352 h 504"/>
                  <a:gd name="T102" fmla="*/ 33 w 438"/>
                  <a:gd name="T103" fmla="*/ 352 h 504"/>
                  <a:gd name="T104" fmla="*/ 25 w 438"/>
                  <a:gd name="T105" fmla="*/ 384 h 504"/>
                  <a:gd name="T106" fmla="*/ 0 w 438"/>
                  <a:gd name="T107" fmla="*/ 400 h 504"/>
                  <a:gd name="T108" fmla="*/ 8 w 438"/>
                  <a:gd name="T109" fmla="*/ 416 h 504"/>
                  <a:gd name="T110" fmla="*/ 8 w 438"/>
                  <a:gd name="T111" fmla="*/ 456 h 504"/>
                  <a:gd name="T112" fmla="*/ 17 w 438"/>
                  <a:gd name="T113" fmla="*/ 456 h 504"/>
                  <a:gd name="T114" fmla="*/ 101 w 438"/>
                  <a:gd name="T115" fmla="*/ 504 h 504"/>
                  <a:gd name="T116" fmla="*/ 101 w 438"/>
                  <a:gd name="T117" fmla="*/ 496 h 504"/>
                  <a:gd name="T118" fmla="*/ 126 w 438"/>
                  <a:gd name="T119" fmla="*/ 424 h 5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504"/>
                  <a:gd name="T182" fmla="*/ 438 w 438"/>
                  <a:gd name="T183" fmla="*/ 504 h 5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504">
                    <a:moveTo>
                      <a:pt x="126" y="424"/>
                    </a:moveTo>
                    <a:lnTo>
                      <a:pt x="160" y="440"/>
                    </a:lnTo>
                    <a:lnTo>
                      <a:pt x="185" y="440"/>
                    </a:lnTo>
                    <a:lnTo>
                      <a:pt x="202" y="456"/>
                    </a:lnTo>
                    <a:lnTo>
                      <a:pt x="236" y="496"/>
                    </a:lnTo>
                    <a:lnTo>
                      <a:pt x="252" y="504"/>
                    </a:lnTo>
                    <a:lnTo>
                      <a:pt x="261" y="472"/>
                    </a:lnTo>
                    <a:lnTo>
                      <a:pt x="286" y="464"/>
                    </a:lnTo>
                    <a:lnTo>
                      <a:pt x="311" y="456"/>
                    </a:lnTo>
                    <a:lnTo>
                      <a:pt x="370" y="432"/>
                    </a:lnTo>
                    <a:lnTo>
                      <a:pt x="413" y="432"/>
                    </a:lnTo>
                    <a:lnTo>
                      <a:pt x="421" y="400"/>
                    </a:lnTo>
                    <a:lnTo>
                      <a:pt x="404" y="392"/>
                    </a:lnTo>
                    <a:lnTo>
                      <a:pt x="404" y="360"/>
                    </a:lnTo>
                    <a:lnTo>
                      <a:pt x="421" y="352"/>
                    </a:lnTo>
                    <a:lnTo>
                      <a:pt x="438" y="312"/>
                    </a:lnTo>
                    <a:lnTo>
                      <a:pt x="396" y="280"/>
                    </a:lnTo>
                    <a:lnTo>
                      <a:pt x="379" y="248"/>
                    </a:lnTo>
                    <a:lnTo>
                      <a:pt x="370" y="216"/>
                    </a:lnTo>
                    <a:lnTo>
                      <a:pt x="387" y="184"/>
                    </a:lnTo>
                    <a:lnTo>
                      <a:pt x="370" y="176"/>
                    </a:lnTo>
                    <a:lnTo>
                      <a:pt x="370" y="136"/>
                    </a:lnTo>
                    <a:lnTo>
                      <a:pt x="328" y="160"/>
                    </a:lnTo>
                    <a:lnTo>
                      <a:pt x="286" y="144"/>
                    </a:lnTo>
                    <a:lnTo>
                      <a:pt x="244" y="136"/>
                    </a:lnTo>
                    <a:lnTo>
                      <a:pt x="261" y="104"/>
                    </a:lnTo>
                    <a:lnTo>
                      <a:pt x="219" y="88"/>
                    </a:lnTo>
                    <a:lnTo>
                      <a:pt x="185" y="64"/>
                    </a:lnTo>
                    <a:lnTo>
                      <a:pt x="177" y="40"/>
                    </a:lnTo>
                    <a:lnTo>
                      <a:pt x="143" y="16"/>
                    </a:lnTo>
                    <a:lnTo>
                      <a:pt x="126" y="0"/>
                    </a:lnTo>
                    <a:lnTo>
                      <a:pt x="118" y="8"/>
                    </a:lnTo>
                    <a:lnTo>
                      <a:pt x="67" y="8"/>
                    </a:lnTo>
                    <a:lnTo>
                      <a:pt x="33" y="24"/>
                    </a:lnTo>
                    <a:lnTo>
                      <a:pt x="8" y="24"/>
                    </a:lnTo>
                    <a:lnTo>
                      <a:pt x="0" y="48"/>
                    </a:lnTo>
                    <a:lnTo>
                      <a:pt x="8" y="80"/>
                    </a:lnTo>
                    <a:lnTo>
                      <a:pt x="33" y="112"/>
                    </a:lnTo>
                    <a:lnTo>
                      <a:pt x="59" y="120"/>
                    </a:lnTo>
                    <a:lnTo>
                      <a:pt x="33" y="128"/>
                    </a:lnTo>
                    <a:lnTo>
                      <a:pt x="33" y="160"/>
                    </a:lnTo>
                    <a:lnTo>
                      <a:pt x="8" y="152"/>
                    </a:lnTo>
                    <a:lnTo>
                      <a:pt x="17" y="168"/>
                    </a:lnTo>
                    <a:lnTo>
                      <a:pt x="50" y="168"/>
                    </a:lnTo>
                    <a:lnTo>
                      <a:pt x="50" y="200"/>
                    </a:lnTo>
                    <a:lnTo>
                      <a:pt x="59" y="232"/>
                    </a:lnTo>
                    <a:lnTo>
                      <a:pt x="101" y="256"/>
                    </a:lnTo>
                    <a:lnTo>
                      <a:pt x="75" y="272"/>
                    </a:lnTo>
                    <a:lnTo>
                      <a:pt x="101" y="312"/>
                    </a:lnTo>
                    <a:lnTo>
                      <a:pt x="50" y="328"/>
                    </a:lnTo>
                    <a:lnTo>
                      <a:pt x="59" y="352"/>
                    </a:lnTo>
                    <a:lnTo>
                      <a:pt x="33" y="352"/>
                    </a:lnTo>
                    <a:lnTo>
                      <a:pt x="25" y="384"/>
                    </a:lnTo>
                    <a:lnTo>
                      <a:pt x="0" y="400"/>
                    </a:lnTo>
                    <a:lnTo>
                      <a:pt x="8" y="416"/>
                    </a:lnTo>
                    <a:lnTo>
                      <a:pt x="8" y="456"/>
                    </a:lnTo>
                    <a:lnTo>
                      <a:pt x="17" y="456"/>
                    </a:lnTo>
                    <a:lnTo>
                      <a:pt x="101" y="504"/>
                    </a:lnTo>
                    <a:lnTo>
                      <a:pt x="101" y="496"/>
                    </a:lnTo>
                    <a:lnTo>
                      <a:pt x="126" y="424"/>
                    </a:lnTo>
                    <a:close/>
                  </a:path>
                </a:pathLst>
              </a:custGeom>
              <a:solidFill>
                <a:srgbClr val="C6C6C6"/>
              </a:solidFill>
              <a:ln w="9525">
                <a:solidFill>
                  <a:schemeClr val="bg1"/>
                </a:solidFill>
                <a:round/>
                <a:headEnd/>
                <a:tailEnd/>
              </a:ln>
            </p:spPr>
            <p:txBody>
              <a:bodyPr/>
              <a:lstStyle/>
              <a:p>
                <a:endParaRPr lang="en-US" sz="1400"/>
              </a:p>
            </p:txBody>
          </p:sp>
          <p:sp>
            <p:nvSpPr>
              <p:cNvPr id="78" name="Freeform 67">
                <a:extLst>
                  <a:ext uri="{FF2B5EF4-FFF2-40B4-BE49-F238E27FC236}">
                    <a16:creationId xmlns:a16="http://schemas.microsoft.com/office/drawing/2014/main" id="{D711DC44-C971-4517-A57F-7017027B5E0B}"/>
                  </a:ext>
                </a:extLst>
              </p:cNvPr>
              <p:cNvSpPr>
                <a:spLocks/>
              </p:cNvSpPr>
              <p:nvPr/>
            </p:nvSpPr>
            <p:spPr bwMode="auto">
              <a:xfrm>
                <a:off x="7060716" y="3348708"/>
                <a:ext cx="396768" cy="198262"/>
              </a:xfrm>
              <a:custGeom>
                <a:avLst/>
                <a:gdLst>
                  <a:gd name="T0" fmla="*/ 421 w 480"/>
                  <a:gd name="T1" fmla="*/ 8 h 232"/>
                  <a:gd name="T2" fmla="*/ 396 w 480"/>
                  <a:gd name="T3" fmla="*/ 0 h 232"/>
                  <a:gd name="T4" fmla="*/ 353 w 480"/>
                  <a:gd name="T5" fmla="*/ 0 h 232"/>
                  <a:gd name="T6" fmla="*/ 328 w 480"/>
                  <a:gd name="T7" fmla="*/ 16 h 232"/>
                  <a:gd name="T8" fmla="*/ 294 w 480"/>
                  <a:gd name="T9" fmla="*/ 16 h 232"/>
                  <a:gd name="T10" fmla="*/ 269 w 480"/>
                  <a:gd name="T11" fmla="*/ 40 h 232"/>
                  <a:gd name="T12" fmla="*/ 244 w 480"/>
                  <a:gd name="T13" fmla="*/ 40 h 232"/>
                  <a:gd name="T14" fmla="*/ 236 w 480"/>
                  <a:gd name="T15" fmla="*/ 24 h 232"/>
                  <a:gd name="T16" fmla="*/ 210 w 480"/>
                  <a:gd name="T17" fmla="*/ 0 h 232"/>
                  <a:gd name="T18" fmla="*/ 177 w 480"/>
                  <a:gd name="T19" fmla="*/ 24 h 232"/>
                  <a:gd name="T20" fmla="*/ 168 w 480"/>
                  <a:gd name="T21" fmla="*/ 24 h 232"/>
                  <a:gd name="T22" fmla="*/ 151 w 480"/>
                  <a:gd name="T23" fmla="*/ 16 h 232"/>
                  <a:gd name="T24" fmla="*/ 126 w 480"/>
                  <a:gd name="T25" fmla="*/ 32 h 232"/>
                  <a:gd name="T26" fmla="*/ 101 w 480"/>
                  <a:gd name="T27" fmla="*/ 56 h 232"/>
                  <a:gd name="T28" fmla="*/ 67 w 480"/>
                  <a:gd name="T29" fmla="*/ 104 h 232"/>
                  <a:gd name="T30" fmla="*/ 25 w 480"/>
                  <a:gd name="T31" fmla="*/ 104 h 232"/>
                  <a:gd name="T32" fmla="*/ 0 w 480"/>
                  <a:gd name="T33" fmla="*/ 136 h 232"/>
                  <a:gd name="T34" fmla="*/ 0 w 480"/>
                  <a:gd name="T35" fmla="*/ 176 h 232"/>
                  <a:gd name="T36" fmla="*/ 33 w 480"/>
                  <a:gd name="T37" fmla="*/ 200 h 232"/>
                  <a:gd name="T38" fmla="*/ 25 w 480"/>
                  <a:gd name="T39" fmla="*/ 208 h 232"/>
                  <a:gd name="T40" fmla="*/ 42 w 480"/>
                  <a:gd name="T41" fmla="*/ 216 h 232"/>
                  <a:gd name="T42" fmla="*/ 67 w 480"/>
                  <a:gd name="T43" fmla="*/ 232 h 232"/>
                  <a:gd name="T44" fmla="*/ 185 w 480"/>
                  <a:gd name="T45" fmla="*/ 216 h 232"/>
                  <a:gd name="T46" fmla="*/ 185 w 480"/>
                  <a:gd name="T47" fmla="*/ 184 h 232"/>
                  <a:gd name="T48" fmla="*/ 236 w 480"/>
                  <a:gd name="T49" fmla="*/ 168 h 232"/>
                  <a:gd name="T50" fmla="*/ 244 w 480"/>
                  <a:gd name="T51" fmla="*/ 152 h 232"/>
                  <a:gd name="T52" fmla="*/ 286 w 480"/>
                  <a:gd name="T53" fmla="*/ 160 h 232"/>
                  <a:gd name="T54" fmla="*/ 328 w 480"/>
                  <a:gd name="T55" fmla="*/ 112 h 232"/>
                  <a:gd name="T56" fmla="*/ 362 w 480"/>
                  <a:gd name="T57" fmla="*/ 112 h 232"/>
                  <a:gd name="T58" fmla="*/ 404 w 480"/>
                  <a:gd name="T59" fmla="*/ 104 h 232"/>
                  <a:gd name="T60" fmla="*/ 404 w 480"/>
                  <a:gd name="T61" fmla="*/ 104 h 232"/>
                  <a:gd name="T62" fmla="*/ 412 w 480"/>
                  <a:gd name="T63" fmla="*/ 104 h 232"/>
                  <a:gd name="T64" fmla="*/ 438 w 480"/>
                  <a:gd name="T65" fmla="*/ 112 h 232"/>
                  <a:gd name="T66" fmla="*/ 455 w 480"/>
                  <a:gd name="T67" fmla="*/ 112 h 232"/>
                  <a:gd name="T68" fmla="*/ 463 w 480"/>
                  <a:gd name="T69" fmla="*/ 64 h 232"/>
                  <a:gd name="T70" fmla="*/ 480 w 480"/>
                  <a:gd name="T71" fmla="*/ 16 h 232"/>
                  <a:gd name="T72" fmla="*/ 421 w 480"/>
                  <a:gd name="T73" fmla="*/ 8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80"/>
                  <a:gd name="T112" fmla="*/ 0 h 232"/>
                  <a:gd name="T113" fmla="*/ 480 w 480"/>
                  <a:gd name="T114" fmla="*/ 232 h 23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80" h="232">
                    <a:moveTo>
                      <a:pt x="421" y="8"/>
                    </a:moveTo>
                    <a:lnTo>
                      <a:pt x="396" y="0"/>
                    </a:lnTo>
                    <a:lnTo>
                      <a:pt x="353" y="0"/>
                    </a:lnTo>
                    <a:lnTo>
                      <a:pt x="328" y="16"/>
                    </a:lnTo>
                    <a:lnTo>
                      <a:pt x="294" y="16"/>
                    </a:lnTo>
                    <a:lnTo>
                      <a:pt x="269" y="40"/>
                    </a:lnTo>
                    <a:lnTo>
                      <a:pt x="244" y="40"/>
                    </a:lnTo>
                    <a:lnTo>
                      <a:pt x="236" y="24"/>
                    </a:lnTo>
                    <a:lnTo>
                      <a:pt x="210" y="0"/>
                    </a:lnTo>
                    <a:lnTo>
                      <a:pt x="177" y="24"/>
                    </a:lnTo>
                    <a:lnTo>
                      <a:pt x="168" y="24"/>
                    </a:lnTo>
                    <a:lnTo>
                      <a:pt x="151" y="16"/>
                    </a:lnTo>
                    <a:lnTo>
                      <a:pt x="126" y="32"/>
                    </a:lnTo>
                    <a:lnTo>
                      <a:pt x="101" y="56"/>
                    </a:lnTo>
                    <a:lnTo>
                      <a:pt x="67" y="104"/>
                    </a:lnTo>
                    <a:lnTo>
                      <a:pt x="25" y="104"/>
                    </a:lnTo>
                    <a:lnTo>
                      <a:pt x="0" y="136"/>
                    </a:lnTo>
                    <a:lnTo>
                      <a:pt x="0" y="176"/>
                    </a:lnTo>
                    <a:lnTo>
                      <a:pt x="33" y="200"/>
                    </a:lnTo>
                    <a:lnTo>
                      <a:pt x="25" y="208"/>
                    </a:lnTo>
                    <a:lnTo>
                      <a:pt x="42" y="216"/>
                    </a:lnTo>
                    <a:lnTo>
                      <a:pt x="67" y="232"/>
                    </a:lnTo>
                    <a:lnTo>
                      <a:pt x="185" y="216"/>
                    </a:lnTo>
                    <a:lnTo>
                      <a:pt x="185" y="184"/>
                    </a:lnTo>
                    <a:lnTo>
                      <a:pt x="236" y="168"/>
                    </a:lnTo>
                    <a:lnTo>
                      <a:pt x="244" y="152"/>
                    </a:lnTo>
                    <a:lnTo>
                      <a:pt x="286" y="160"/>
                    </a:lnTo>
                    <a:lnTo>
                      <a:pt x="328" y="112"/>
                    </a:lnTo>
                    <a:lnTo>
                      <a:pt x="362" y="112"/>
                    </a:lnTo>
                    <a:lnTo>
                      <a:pt x="404" y="104"/>
                    </a:lnTo>
                    <a:lnTo>
                      <a:pt x="412" y="104"/>
                    </a:lnTo>
                    <a:lnTo>
                      <a:pt x="438" y="112"/>
                    </a:lnTo>
                    <a:lnTo>
                      <a:pt x="455" y="112"/>
                    </a:lnTo>
                    <a:lnTo>
                      <a:pt x="463" y="64"/>
                    </a:lnTo>
                    <a:lnTo>
                      <a:pt x="480" y="16"/>
                    </a:lnTo>
                    <a:lnTo>
                      <a:pt x="421" y="8"/>
                    </a:lnTo>
                    <a:close/>
                  </a:path>
                </a:pathLst>
              </a:custGeom>
              <a:solidFill>
                <a:srgbClr val="C6C6C6"/>
              </a:solidFill>
              <a:ln w="12700">
                <a:solidFill>
                  <a:schemeClr val="bg1"/>
                </a:solidFill>
                <a:prstDash val="solid"/>
                <a:round/>
                <a:headEnd/>
                <a:tailEnd/>
              </a:ln>
            </p:spPr>
            <p:txBody>
              <a:bodyPr/>
              <a:lstStyle/>
              <a:p>
                <a:endParaRPr lang="en-US" sz="1400"/>
              </a:p>
            </p:txBody>
          </p:sp>
          <p:sp>
            <p:nvSpPr>
              <p:cNvPr id="79" name="Freeform 68">
                <a:extLst>
                  <a:ext uri="{FF2B5EF4-FFF2-40B4-BE49-F238E27FC236}">
                    <a16:creationId xmlns:a16="http://schemas.microsoft.com/office/drawing/2014/main" id="{CC2988EF-F7C8-454C-96C3-8B48FAD287CE}"/>
                  </a:ext>
                </a:extLst>
              </p:cNvPr>
              <p:cNvSpPr>
                <a:spLocks/>
              </p:cNvSpPr>
              <p:nvPr/>
            </p:nvSpPr>
            <p:spPr bwMode="auto">
              <a:xfrm>
                <a:off x="7241742" y="3690539"/>
                <a:ext cx="362051" cy="430708"/>
              </a:xfrm>
              <a:custGeom>
                <a:avLst/>
                <a:gdLst>
                  <a:gd name="T0" fmla="*/ 126 w 438"/>
                  <a:gd name="T1" fmla="*/ 424 h 504"/>
                  <a:gd name="T2" fmla="*/ 160 w 438"/>
                  <a:gd name="T3" fmla="*/ 440 h 504"/>
                  <a:gd name="T4" fmla="*/ 185 w 438"/>
                  <a:gd name="T5" fmla="*/ 440 h 504"/>
                  <a:gd name="T6" fmla="*/ 202 w 438"/>
                  <a:gd name="T7" fmla="*/ 456 h 504"/>
                  <a:gd name="T8" fmla="*/ 236 w 438"/>
                  <a:gd name="T9" fmla="*/ 496 h 504"/>
                  <a:gd name="T10" fmla="*/ 252 w 438"/>
                  <a:gd name="T11" fmla="*/ 504 h 504"/>
                  <a:gd name="T12" fmla="*/ 261 w 438"/>
                  <a:gd name="T13" fmla="*/ 472 h 504"/>
                  <a:gd name="T14" fmla="*/ 286 w 438"/>
                  <a:gd name="T15" fmla="*/ 464 h 504"/>
                  <a:gd name="T16" fmla="*/ 311 w 438"/>
                  <a:gd name="T17" fmla="*/ 456 h 504"/>
                  <a:gd name="T18" fmla="*/ 370 w 438"/>
                  <a:gd name="T19" fmla="*/ 432 h 504"/>
                  <a:gd name="T20" fmla="*/ 413 w 438"/>
                  <a:gd name="T21" fmla="*/ 432 h 504"/>
                  <a:gd name="T22" fmla="*/ 421 w 438"/>
                  <a:gd name="T23" fmla="*/ 400 h 504"/>
                  <a:gd name="T24" fmla="*/ 404 w 438"/>
                  <a:gd name="T25" fmla="*/ 392 h 504"/>
                  <a:gd name="T26" fmla="*/ 404 w 438"/>
                  <a:gd name="T27" fmla="*/ 360 h 504"/>
                  <a:gd name="T28" fmla="*/ 421 w 438"/>
                  <a:gd name="T29" fmla="*/ 352 h 504"/>
                  <a:gd name="T30" fmla="*/ 438 w 438"/>
                  <a:gd name="T31" fmla="*/ 312 h 504"/>
                  <a:gd name="T32" fmla="*/ 396 w 438"/>
                  <a:gd name="T33" fmla="*/ 280 h 504"/>
                  <a:gd name="T34" fmla="*/ 379 w 438"/>
                  <a:gd name="T35" fmla="*/ 248 h 504"/>
                  <a:gd name="T36" fmla="*/ 370 w 438"/>
                  <a:gd name="T37" fmla="*/ 216 h 504"/>
                  <a:gd name="T38" fmla="*/ 387 w 438"/>
                  <a:gd name="T39" fmla="*/ 184 h 504"/>
                  <a:gd name="T40" fmla="*/ 370 w 438"/>
                  <a:gd name="T41" fmla="*/ 176 h 504"/>
                  <a:gd name="T42" fmla="*/ 370 w 438"/>
                  <a:gd name="T43" fmla="*/ 136 h 504"/>
                  <a:gd name="T44" fmla="*/ 328 w 438"/>
                  <a:gd name="T45" fmla="*/ 160 h 504"/>
                  <a:gd name="T46" fmla="*/ 286 w 438"/>
                  <a:gd name="T47" fmla="*/ 144 h 504"/>
                  <a:gd name="T48" fmla="*/ 244 w 438"/>
                  <a:gd name="T49" fmla="*/ 136 h 504"/>
                  <a:gd name="T50" fmla="*/ 261 w 438"/>
                  <a:gd name="T51" fmla="*/ 104 h 504"/>
                  <a:gd name="T52" fmla="*/ 219 w 438"/>
                  <a:gd name="T53" fmla="*/ 88 h 504"/>
                  <a:gd name="T54" fmla="*/ 185 w 438"/>
                  <a:gd name="T55" fmla="*/ 64 h 504"/>
                  <a:gd name="T56" fmla="*/ 177 w 438"/>
                  <a:gd name="T57" fmla="*/ 40 h 504"/>
                  <a:gd name="T58" fmla="*/ 143 w 438"/>
                  <a:gd name="T59" fmla="*/ 16 h 504"/>
                  <a:gd name="T60" fmla="*/ 126 w 438"/>
                  <a:gd name="T61" fmla="*/ 0 h 504"/>
                  <a:gd name="T62" fmla="*/ 118 w 438"/>
                  <a:gd name="T63" fmla="*/ 8 h 504"/>
                  <a:gd name="T64" fmla="*/ 67 w 438"/>
                  <a:gd name="T65" fmla="*/ 8 h 504"/>
                  <a:gd name="T66" fmla="*/ 33 w 438"/>
                  <a:gd name="T67" fmla="*/ 24 h 504"/>
                  <a:gd name="T68" fmla="*/ 8 w 438"/>
                  <a:gd name="T69" fmla="*/ 24 h 504"/>
                  <a:gd name="T70" fmla="*/ 0 w 438"/>
                  <a:gd name="T71" fmla="*/ 48 h 504"/>
                  <a:gd name="T72" fmla="*/ 8 w 438"/>
                  <a:gd name="T73" fmla="*/ 80 h 504"/>
                  <a:gd name="T74" fmla="*/ 33 w 438"/>
                  <a:gd name="T75" fmla="*/ 112 h 504"/>
                  <a:gd name="T76" fmla="*/ 59 w 438"/>
                  <a:gd name="T77" fmla="*/ 120 h 504"/>
                  <a:gd name="T78" fmla="*/ 33 w 438"/>
                  <a:gd name="T79" fmla="*/ 128 h 504"/>
                  <a:gd name="T80" fmla="*/ 33 w 438"/>
                  <a:gd name="T81" fmla="*/ 160 h 504"/>
                  <a:gd name="T82" fmla="*/ 8 w 438"/>
                  <a:gd name="T83" fmla="*/ 152 h 504"/>
                  <a:gd name="T84" fmla="*/ 17 w 438"/>
                  <a:gd name="T85" fmla="*/ 168 h 504"/>
                  <a:gd name="T86" fmla="*/ 50 w 438"/>
                  <a:gd name="T87" fmla="*/ 168 h 504"/>
                  <a:gd name="T88" fmla="*/ 50 w 438"/>
                  <a:gd name="T89" fmla="*/ 200 h 504"/>
                  <a:gd name="T90" fmla="*/ 59 w 438"/>
                  <a:gd name="T91" fmla="*/ 232 h 504"/>
                  <a:gd name="T92" fmla="*/ 101 w 438"/>
                  <a:gd name="T93" fmla="*/ 256 h 504"/>
                  <a:gd name="T94" fmla="*/ 75 w 438"/>
                  <a:gd name="T95" fmla="*/ 272 h 504"/>
                  <a:gd name="T96" fmla="*/ 101 w 438"/>
                  <a:gd name="T97" fmla="*/ 312 h 504"/>
                  <a:gd name="T98" fmla="*/ 50 w 438"/>
                  <a:gd name="T99" fmla="*/ 328 h 504"/>
                  <a:gd name="T100" fmla="*/ 59 w 438"/>
                  <a:gd name="T101" fmla="*/ 352 h 504"/>
                  <a:gd name="T102" fmla="*/ 33 w 438"/>
                  <a:gd name="T103" fmla="*/ 352 h 504"/>
                  <a:gd name="T104" fmla="*/ 25 w 438"/>
                  <a:gd name="T105" fmla="*/ 384 h 504"/>
                  <a:gd name="T106" fmla="*/ 0 w 438"/>
                  <a:gd name="T107" fmla="*/ 400 h 504"/>
                  <a:gd name="T108" fmla="*/ 8 w 438"/>
                  <a:gd name="T109" fmla="*/ 416 h 504"/>
                  <a:gd name="T110" fmla="*/ 8 w 438"/>
                  <a:gd name="T111" fmla="*/ 456 h 504"/>
                  <a:gd name="T112" fmla="*/ 17 w 438"/>
                  <a:gd name="T113" fmla="*/ 456 h 504"/>
                  <a:gd name="T114" fmla="*/ 101 w 438"/>
                  <a:gd name="T115" fmla="*/ 504 h 504"/>
                  <a:gd name="T116" fmla="*/ 101 w 438"/>
                  <a:gd name="T117" fmla="*/ 496 h 504"/>
                  <a:gd name="T118" fmla="*/ 126 w 438"/>
                  <a:gd name="T119" fmla="*/ 424 h 5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38"/>
                  <a:gd name="T181" fmla="*/ 0 h 504"/>
                  <a:gd name="T182" fmla="*/ 438 w 438"/>
                  <a:gd name="T183" fmla="*/ 504 h 5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38" h="504">
                    <a:moveTo>
                      <a:pt x="126" y="424"/>
                    </a:moveTo>
                    <a:lnTo>
                      <a:pt x="160" y="440"/>
                    </a:lnTo>
                    <a:lnTo>
                      <a:pt x="185" y="440"/>
                    </a:lnTo>
                    <a:lnTo>
                      <a:pt x="202" y="456"/>
                    </a:lnTo>
                    <a:lnTo>
                      <a:pt x="236" y="496"/>
                    </a:lnTo>
                    <a:lnTo>
                      <a:pt x="252" y="504"/>
                    </a:lnTo>
                    <a:lnTo>
                      <a:pt x="261" y="472"/>
                    </a:lnTo>
                    <a:lnTo>
                      <a:pt x="286" y="464"/>
                    </a:lnTo>
                    <a:lnTo>
                      <a:pt x="311" y="456"/>
                    </a:lnTo>
                    <a:lnTo>
                      <a:pt x="370" y="432"/>
                    </a:lnTo>
                    <a:lnTo>
                      <a:pt x="413" y="432"/>
                    </a:lnTo>
                    <a:lnTo>
                      <a:pt x="421" y="400"/>
                    </a:lnTo>
                    <a:lnTo>
                      <a:pt x="404" y="392"/>
                    </a:lnTo>
                    <a:lnTo>
                      <a:pt x="404" y="360"/>
                    </a:lnTo>
                    <a:lnTo>
                      <a:pt x="421" y="352"/>
                    </a:lnTo>
                    <a:lnTo>
                      <a:pt x="438" y="312"/>
                    </a:lnTo>
                    <a:lnTo>
                      <a:pt x="396" y="280"/>
                    </a:lnTo>
                    <a:lnTo>
                      <a:pt x="379" y="248"/>
                    </a:lnTo>
                    <a:lnTo>
                      <a:pt x="370" y="216"/>
                    </a:lnTo>
                    <a:lnTo>
                      <a:pt x="387" y="184"/>
                    </a:lnTo>
                    <a:lnTo>
                      <a:pt x="370" y="176"/>
                    </a:lnTo>
                    <a:lnTo>
                      <a:pt x="370" y="136"/>
                    </a:lnTo>
                    <a:lnTo>
                      <a:pt x="328" y="160"/>
                    </a:lnTo>
                    <a:lnTo>
                      <a:pt x="286" y="144"/>
                    </a:lnTo>
                    <a:lnTo>
                      <a:pt x="244" y="136"/>
                    </a:lnTo>
                    <a:lnTo>
                      <a:pt x="261" y="104"/>
                    </a:lnTo>
                    <a:lnTo>
                      <a:pt x="219" y="88"/>
                    </a:lnTo>
                    <a:lnTo>
                      <a:pt x="185" y="64"/>
                    </a:lnTo>
                    <a:lnTo>
                      <a:pt x="177" y="40"/>
                    </a:lnTo>
                    <a:lnTo>
                      <a:pt x="143" y="16"/>
                    </a:lnTo>
                    <a:lnTo>
                      <a:pt x="126" y="0"/>
                    </a:lnTo>
                    <a:lnTo>
                      <a:pt x="118" y="8"/>
                    </a:lnTo>
                    <a:lnTo>
                      <a:pt x="67" y="8"/>
                    </a:lnTo>
                    <a:lnTo>
                      <a:pt x="33" y="24"/>
                    </a:lnTo>
                    <a:lnTo>
                      <a:pt x="8" y="24"/>
                    </a:lnTo>
                    <a:lnTo>
                      <a:pt x="0" y="48"/>
                    </a:lnTo>
                    <a:lnTo>
                      <a:pt x="8" y="80"/>
                    </a:lnTo>
                    <a:lnTo>
                      <a:pt x="33" y="112"/>
                    </a:lnTo>
                    <a:lnTo>
                      <a:pt x="59" y="120"/>
                    </a:lnTo>
                    <a:lnTo>
                      <a:pt x="33" y="128"/>
                    </a:lnTo>
                    <a:lnTo>
                      <a:pt x="33" y="160"/>
                    </a:lnTo>
                    <a:lnTo>
                      <a:pt x="8" y="152"/>
                    </a:lnTo>
                    <a:lnTo>
                      <a:pt x="17" y="168"/>
                    </a:lnTo>
                    <a:lnTo>
                      <a:pt x="50" y="168"/>
                    </a:lnTo>
                    <a:lnTo>
                      <a:pt x="50" y="200"/>
                    </a:lnTo>
                    <a:lnTo>
                      <a:pt x="59" y="232"/>
                    </a:lnTo>
                    <a:lnTo>
                      <a:pt x="101" y="256"/>
                    </a:lnTo>
                    <a:lnTo>
                      <a:pt x="75" y="272"/>
                    </a:lnTo>
                    <a:lnTo>
                      <a:pt x="101" y="312"/>
                    </a:lnTo>
                    <a:lnTo>
                      <a:pt x="50" y="328"/>
                    </a:lnTo>
                    <a:lnTo>
                      <a:pt x="59" y="352"/>
                    </a:lnTo>
                    <a:lnTo>
                      <a:pt x="33" y="352"/>
                    </a:lnTo>
                    <a:lnTo>
                      <a:pt x="25" y="384"/>
                    </a:lnTo>
                    <a:lnTo>
                      <a:pt x="0" y="400"/>
                    </a:lnTo>
                    <a:lnTo>
                      <a:pt x="8" y="416"/>
                    </a:lnTo>
                    <a:lnTo>
                      <a:pt x="8" y="456"/>
                    </a:lnTo>
                    <a:lnTo>
                      <a:pt x="17" y="456"/>
                    </a:lnTo>
                    <a:lnTo>
                      <a:pt x="101" y="504"/>
                    </a:lnTo>
                    <a:lnTo>
                      <a:pt x="101" y="496"/>
                    </a:lnTo>
                    <a:lnTo>
                      <a:pt x="126" y="424"/>
                    </a:lnTo>
                    <a:close/>
                  </a:path>
                </a:pathLst>
              </a:custGeom>
              <a:solidFill>
                <a:srgbClr val="C6C6C6"/>
              </a:solidFill>
              <a:ln w="12700">
                <a:solidFill>
                  <a:schemeClr val="bg1"/>
                </a:solidFill>
                <a:prstDash val="solid"/>
                <a:round/>
                <a:headEnd/>
                <a:tailEnd/>
              </a:ln>
            </p:spPr>
            <p:txBody>
              <a:bodyPr/>
              <a:lstStyle/>
              <a:p>
                <a:endParaRPr lang="en-US" sz="1400"/>
              </a:p>
            </p:txBody>
          </p:sp>
          <p:sp>
            <p:nvSpPr>
              <p:cNvPr id="80" name="Freeform 69">
                <a:extLst>
                  <a:ext uri="{FF2B5EF4-FFF2-40B4-BE49-F238E27FC236}">
                    <a16:creationId xmlns:a16="http://schemas.microsoft.com/office/drawing/2014/main" id="{59DE0281-B79F-4911-9024-3E8F3E80D7E2}"/>
                  </a:ext>
                </a:extLst>
              </p:cNvPr>
              <p:cNvSpPr>
                <a:spLocks/>
              </p:cNvSpPr>
              <p:nvPr/>
            </p:nvSpPr>
            <p:spPr bwMode="auto">
              <a:xfrm>
                <a:off x="7325228" y="4052881"/>
                <a:ext cx="173586" cy="300812"/>
              </a:xfrm>
              <a:custGeom>
                <a:avLst/>
                <a:gdLst>
                  <a:gd name="T0" fmla="*/ 151 w 210"/>
                  <a:gd name="T1" fmla="*/ 304 h 352"/>
                  <a:gd name="T2" fmla="*/ 185 w 210"/>
                  <a:gd name="T3" fmla="*/ 288 h 352"/>
                  <a:gd name="T4" fmla="*/ 185 w 210"/>
                  <a:gd name="T5" fmla="*/ 248 h 352"/>
                  <a:gd name="T6" fmla="*/ 210 w 210"/>
                  <a:gd name="T7" fmla="*/ 232 h 352"/>
                  <a:gd name="T8" fmla="*/ 194 w 210"/>
                  <a:gd name="T9" fmla="*/ 192 h 352"/>
                  <a:gd name="T10" fmla="*/ 168 w 210"/>
                  <a:gd name="T11" fmla="*/ 184 h 352"/>
                  <a:gd name="T12" fmla="*/ 143 w 210"/>
                  <a:gd name="T13" fmla="*/ 152 h 352"/>
                  <a:gd name="T14" fmla="*/ 135 w 210"/>
                  <a:gd name="T15" fmla="*/ 96 h 352"/>
                  <a:gd name="T16" fmla="*/ 135 w 210"/>
                  <a:gd name="T17" fmla="*/ 72 h 352"/>
                  <a:gd name="T18" fmla="*/ 101 w 210"/>
                  <a:gd name="T19" fmla="*/ 32 h 352"/>
                  <a:gd name="T20" fmla="*/ 84 w 210"/>
                  <a:gd name="T21" fmla="*/ 16 h 352"/>
                  <a:gd name="T22" fmla="*/ 59 w 210"/>
                  <a:gd name="T23" fmla="*/ 16 h 352"/>
                  <a:gd name="T24" fmla="*/ 25 w 210"/>
                  <a:gd name="T25" fmla="*/ 0 h 352"/>
                  <a:gd name="T26" fmla="*/ 0 w 210"/>
                  <a:gd name="T27" fmla="*/ 72 h 352"/>
                  <a:gd name="T28" fmla="*/ 0 w 210"/>
                  <a:gd name="T29" fmla="*/ 80 h 352"/>
                  <a:gd name="T30" fmla="*/ 17 w 210"/>
                  <a:gd name="T31" fmla="*/ 88 h 352"/>
                  <a:gd name="T32" fmla="*/ 33 w 210"/>
                  <a:gd name="T33" fmla="*/ 104 h 352"/>
                  <a:gd name="T34" fmla="*/ 33 w 210"/>
                  <a:gd name="T35" fmla="*/ 120 h 352"/>
                  <a:gd name="T36" fmla="*/ 33 w 210"/>
                  <a:gd name="T37" fmla="*/ 160 h 352"/>
                  <a:gd name="T38" fmla="*/ 42 w 210"/>
                  <a:gd name="T39" fmla="*/ 248 h 352"/>
                  <a:gd name="T40" fmla="*/ 67 w 210"/>
                  <a:gd name="T41" fmla="*/ 288 h 352"/>
                  <a:gd name="T42" fmla="*/ 109 w 210"/>
                  <a:gd name="T43" fmla="*/ 320 h 352"/>
                  <a:gd name="T44" fmla="*/ 135 w 210"/>
                  <a:gd name="T45" fmla="*/ 352 h 352"/>
                  <a:gd name="T46" fmla="*/ 151 w 210"/>
                  <a:gd name="T47" fmla="*/ 344 h 352"/>
                  <a:gd name="T48" fmla="*/ 151 w 210"/>
                  <a:gd name="T49" fmla="*/ 304 h 3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0"/>
                  <a:gd name="T76" fmla="*/ 0 h 352"/>
                  <a:gd name="T77" fmla="*/ 210 w 210"/>
                  <a:gd name="T78" fmla="*/ 352 h 3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0" h="352">
                    <a:moveTo>
                      <a:pt x="151" y="304"/>
                    </a:moveTo>
                    <a:lnTo>
                      <a:pt x="185" y="288"/>
                    </a:lnTo>
                    <a:lnTo>
                      <a:pt x="185" y="248"/>
                    </a:lnTo>
                    <a:lnTo>
                      <a:pt x="210" y="232"/>
                    </a:lnTo>
                    <a:lnTo>
                      <a:pt x="194" y="192"/>
                    </a:lnTo>
                    <a:lnTo>
                      <a:pt x="168" y="184"/>
                    </a:lnTo>
                    <a:lnTo>
                      <a:pt x="143" y="152"/>
                    </a:lnTo>
                    <a:lnTo>
                      <a:pt x="135" y="96"/>
                    </a:lnTo>
                    <a:lnTo>
                      <a:pt x="135" y="72"/>
                    </a:lnTo>
                    <a:lnTo>
                      <a:pt x="101" y="32"/>
                    </a:lnTo>
                    <a:lnTo>
                      <a:pt x="84" y="16"/>
                    </a:lnTo>
                    <a:lnTo>
                      <a:pt x="59" y="16"/>
                    </a:lnTo>
                    <a:lnTo>
                      <a:pt x="25" y="0"/>
                    </a:lnTo>
                    <a:lnTo>
                      <a:pt x="0" y="72"/>
                    </a:lnTo>
                    <a:lnTo>
                      <a:pt x="0" y="80"/>
                    </a:lnTo>
                    <a:lnTo>
                      <a:pt x="17" y="88"/>
                    </a:lnTo>
                    <a:lnTo>
                      <a:pt x="33" y="104"/>
                    </a:lnTo>
                    <a:lnTo>
                      <a:pt x="33" y="120"/>
                    </a:lnTo>
                    <a:lnTo>
                      <a:pt x="33" y="160"/>
                    </a:lnTo>
                    <a:lnTo>
                      <a:pt x="42" y="248"/>
                    </a:lnTo>
                    <a:lnTo>
                      <a:pt x="67" y="288"/>
                    </a:lnTo>
                    <a:lnTo>
                      <a:pt x="109" y="320"/>
                    </a:lnTo>
                    <a:lnTo>
                      <a:pt x="135" y="352"/>
                    </a:lnTo>
                    <a:lnTo>
                      <a:pt x="151" y="344"/>
                    </a:lnTo>
                    <a:lnTo>
                      <a:pt x="151" y="304"/>
                    </a:lnTo>
                    <a:close/>
                  </a:path>
                </a:pathLst>
              </a:custGeom>
              <a:solidFill>
                <a:srgbClr val="C6C6C6"/>
              </a:solidFill>
              <a:ln w="9525">
                <a:solidFill>
                  <a:schemeClr val="bg1"/>
                </a:solidFill>
                <a:round/>
                <a:headEnd/>
                <a:tailEnd/>
              </a:ln>
            </p:spPr>
            <p:txBody>
              <a:bodyPr/>
              <a:lstStyle/>
              <a:p>
                <a:endParaRPr lang="en-US" sz="1400"/>
              </a:p>
            </p:txBody>
          </p:sp>
          <p:sp>
            <p:nvSpPr>
              <p:cNvPr id="81" name="Freeform 70">
                <a:extLst>
                  <a:ext uri="{FF2B5EF4-FFF2-40B4-BE49-F238E27FC236}">
                    <a16:creationId xmlns:a16="http://schemas.microsoft.com/office/drawing/2014/main" id="{CEE5E8E2-23A1-4B47-A51A-DABD54810B68}"/>
                  </a:ext>
                </a:extLst>
              </p:cNvPr>
              <p:cNvSpPr>
                <a:spLocks/>
              </p:cNvSpPr>
              <p:nvPr/>
            </p:nvSpPr>
            <p:spPr bwMode="auto">
              <a:xfrm>
                <a:off x="7436820" y="4052881"/>
                <a:ext cx="500920" cy="602479"/>
              </a:xfrm>
              <a:custGeom>
                <a:avLst/>
                <a:gdLst>
                  <a:gd name="T0" fmla="*/ 606 w 606"/>
                  <a:gd name="T1" fmla="*/ 24 h 704"/>
                  <a:gd name="T2" fmla="*/ 556 w 606"/>
                  <a:gd name="T3" fmla="*/ 0 h 704"/>
                  <a:gd name="T4" fmla="*/ 530 w 606"/>
                  <a:gd name="T5" fmla="*/ 56 h 704"/>
                  <a:gd name="T6" fmla="*/ 446 w 606"/>
                  <a:gd name="T7" fmla="*/ 72 h 704"/>
                  <a:gd name="T8" fmla="*/ 379 w 606"/>
                  <a:gd name="T9" fmla="*/ 56 h 704"/>
                  <a:gd name="T10" fmla="*/ 286 w 606"/>
                  <a:gd name="T11" fmla="*/ 104 h 704"/>
                  <a:gd name="T12" fmla="*/ 236 w 606"/>
                  <a:gd name="T13" fmla="*/ 136 h 704"/>
                  <a:gd name="T14" fmla="*/ 134 w 606"/>
                  <a:gd name="T15" fmla="*/ 184 h 704"/>
                  <a:gd name="T16" fmla="*/ 75 w 606"/>
                  <a:gd name="T17" fmla="*/ 200 h 704"/>
                  <a:gd name="T18" fmla="*/ 75 w 606"/>
                  <a:gd name="T19" fmla="*/ 232 h 704"/>
                  <a:gd name="T20" fmla="*/ 50 w 606"/>
                  <a:gd name="T21" fmla="*/ 288 h 704"/>
                  <a:gd name="T22" fmla="*/ 16 w 606"/>
                  <a:gd name="T23" fmla="*/ 344 h 704"/>
                  <a:gd name="T24" fmla="*/ 33 w 606"/>
                  <a:gd name="T25" fmla="*/ 548 h 704"/>
                  <a:gd name="T26" fmla="*/ 59 w 606"/>
                  <a:gd name="T27" fmla="*/ 620 h 704"/>
                  <a:gd name="T28" fmla="*/ 118 w 606"/>
                  <a:gd name="T29" fmla="*/ 636 h 704"/>
                  <a:gd name="T30" fmla="*/ 286 w 606"/>
                  <a:gd name="T31" fmla="*/ 628 h 704"/>
                  <a:gd name="T32" fmla="*/ 337 w 606"/>
                  <a:gd name="T33" fmla="*/ 652 h 704"/>
                  <a:gd name="T34" fmla="*/ 294 w 606"/>
                  <a:gd name="T35" fmla="*/ 668 h 704"/>
                  <a:gd name="T36" fmla="*/ 210 w 606"/>
                  <a:gd name="T37" fmla="*/ 644 h 704"/>
                  <a:gd name="T38" fmla="*/ 160 w 606"/>
                  <a:gd name="T39" fmla="*/ 668 h 704"/>
                  <a:gd name="T40" fmla="*/ 160 w 606"/>
                  <a:gd name="T41" fmla="*/ 724 h 704"/>
                  <a:gd name="T42" fmla="*/ 202 w 606"/>
                  <a:gd name="T43" fmla="*/ 748 h 704"/>
                  <a:gd name="T44" fmla="*/ 236 w 606"/>
                  <a:gd name="T45" fmla="*/ 828 h 704"/>
                  <a:gd name="T46" fmla="*/ 278 w 606"/>
                  <a:gd name="T47" fmla="*/ 812 h 704"/>
                  <a:gd name="T48" fmla="*/ 337 w 606"/>
                  <a:gd name="T49" fmla="*/ 812 h 704"/>
                  <a:gd name="T50" fmla="*/ 328 w 606"/>
                  <a:gd name="T51" fmla="*/ 724 h 704"/>
                  <a:gd name="T52" fmla="*/ 370 w 606"/>
                  <a:gd name="T53" fmla="*/ 740 h 704"/>
                  <a:gd name="T54" fmla="*/ 387 w 606"/>
                  <a:gd name="T55" fmla="*/ 732 h 704"/>
                  <a:gd name="T56" fmla="*/ 353 w 606"/>
                  <a:gd name="T57" fmla="*/ 684 h 704"/>
                  <a:gd name="T58" fmla="*/ 455 w 606"/>
                  <a:gd name="T59" fmla="*/ 684 h 704"/>
                  <a:gd name="T60" fmla="*/ 438 w 606"/>
                  <a:gd name="T61" fmla="*/ 620 h 704"/>
                  <a:gd name="T62" fmla="*/ 438 w 606"/>
                  <a:gd name="T63" fmla="*/ 604 h 704"/>
                  <a:gd name="T64" fmla="*/ 480 w 606"/>
                  <a:gd name="T65" fmla="*/ 636 h 704"/>
                  <a:gd name="T66" fmla="*/ 463 w 606"/>
                  <a:gd name="T67" fmla="*/ 596 h 704"/>
                  <a:gd name="T68" fmla="*/ 353 w 606"/>
                  <a:gd name="T69" fmla="*/ 540 h 704"/>
                  <a:gd name="T70" fmla="*/ 337 w 606"/>
                  <a:gd name="T71" fmla="*/ 556 h 704"/>
                  <a:gd name="T72" fmla="*/ 311 w 606"/>
                  <a:gd name="T73" fmla="*/ 564 h 704"/>
                  <a:gd name="T74" fmla="*/ 294 w 606"/>
                  <a:gd name="T75" fmla="*/ 532 h 704"/>
                  <a:gd name="T76" fmla="*/ 337 w 606"/>
                  <a:gd name="T77" fmla="*/ 516 h 704"/>
                  <a:gd name="T78" fmla="*/ 320 w 606"/>
                  <a:gd name="T79" fmla="*/ 320 h 704"/>
                  <a:gd name="T80" fmla="*/ 236 w 606"/>
                  <a:gd name="T81" fmla="*/ 240 h 704"/>
                  <a:gd name="T82" fmla="*/ 261 w 606"/>
                  <a:gd name="T83" fmla="*/ 200 h 704"/>
                  <a:gd name="T84" fmla="*/ 294 w 606"/>
                  <a:gd name="T85" fmla="*/ 232 h 704"/>
                  <a:gd name="T86" fmla="*/ 337 w 606"/>
                  <a:gd name="T87" fmla="*/ 264 h 704"/>
                  <a:gd name="T88" fmla="*/ 362 w 606"/>
                  <a:gd name="T89" fmla="*/ 208 h 704"/>
                  <a:gd name="T90" fmla="*/ 387 w 606"/>
                  <a:gd name="T91" fmla="*/ 144 h 704"/>
                  <a:gd name="T92" fmla="*/ 497 w 606"/>
                  <a:gd name="T93" fmla="*/ 112 h 704"/>
                  <a:gd name="T94" fmla="*/ 564 w 606"/>
                  <a:gd name="T95" fmla="*/ 112 h 704"/>
                  <a:gd name="T96" fmla="*/ 598 w 606"/>
                  <a:gd name="T97" fmla="*/ 96 h 7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6"/>
                  <a:gd name="T148" fmla="*/ 0 h 704"/>
                  <a:gd name="T149" fmla="*/ 606 w 606"/>
                  <a:gd name="T150" fmla="*/ 704 h 7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6" h="704">
                    <a:moveTo>
                      <a:pt x="589" y="72"/>
                    </a:moveTo>
                    <a:lnTo>
                      <a:pt x="606" y="24"/>
                    </a:lnTo>
                    <a:lnTo>
                      <a:pt x="581" y="0"/>
                    </a:lnTo>
                    <a:lnTo>
                      <a:pt x="556" y="0"/>
                    </a:lnTo>
                    <a:lnTo>
                      <a:pt x="564" y="40"/>
                    </a:lnTo>
                    <a:lnTo>
                      <a:pt x="530" y="56"/>
                    </a:lnTo>
                    <a:lnTo>
                      <a:pt x="471" y="72"/>
                    </a:lnTo>
                    <a:lnTo>
                      <a:pt x="446" y="72"/>
                    </a:lnTo>
                    <a:lnTo>
                      <a:pt x="412" y="72"/>
                    </a:lnTo>
                    <a:lnTo>
                      <a:pt x="379" y="56"/>
                    </a:lnTo>
                    <a:lnTo>
                      <a:pt x="328" y="88"/>
                    </a:lnTo>
                    <a:lnTo>
                      <a:pt x="286" y="104"/>
                    </a:lnTo>
                    <a:lnTo>
                      <a:pt x="244" y="104"/>
                    </a:lnTo>
                    <a:lnTo>
                      <a:pt x="236" y="136"/>
                    </a:lnTo>
                    <a:lnTo>
                      <a:pt x="168" y="144"/>
                    </a:lnTo>
                    <a:lnTo>
                      <a:pt x="134" y="184"/>
                    </a:lnTo>
                    <a:lnTo>
                      <a:pt x="109" y="184"/>
                    </a:lnTo>
                    <a:lnTo>
                      <a:pt x="75" y="200"/>
                    </a:lnTo>
                    <a:lnTo>
                      <a:pt x="67" y="200"/>
                    </a:lnTo>
                    <a:lnTo>
                      <a:pt x="75" y="232"/>
                    </a:lnTo>
                    <a:lnTo>
                      <a:pt x="50" y="248"/>
                    </a:lnTo>
                    <a:lnTo>
                      <a:pt x="50" y="288"/>
                    </a:lnTo>
                    <a:lnTo>
                      <a:pt x="16" y="304"/>
                    </a:lnTo>
                    <a:lnTo>
                      <a:pt x="16" y="344"/>
                    </a:lnTo>
                    <a:lnTo>
                      <a:pt x="0" y="352"/>
                    </a:lnTo>
                    <a:lnTo>
                      <a:pt x="33" y="392"/>
                    </a:lnTo>
                    <a:lnTo>
                      <a:pt x="75" y="424"/>
                    </a:lnTo>
                    <a:lnTo>
                      <a:pt x="59" y="464"/>
                    </a:lnTo>
                    <a:lnTo>
                      <a:pt x="92" y="464"/>
                    </a:lnTo>
                    <a:lnTo>
                      <a:pt x="118" y="480"/>
                    </a:lnTo>
                    <a:lnTo>
                      <a:pt x="202" y="480"/>
                    </a:lnTo>
                    <a:lnTo>
                      <a:pt x="286" y="472"/>
                    </a:lnTo>
                    <a:lnTo>
                      <a:pt x="362" y="480"/>
                    </a:lnTo>
                    <a:lnTo>
                      <a:pt x="337" y="496"/>
                    </a:lnTo>
                    <a:lnTo>
                      <a:pt x="328" y="512"/>
                    </a:lnTo>
                    <a:lnTo>
                      <a:pt x="294" y="512"/>
                    </a:lnTo>
                    <a:lnTo>
                      <a:pt x="261" y="504"/>
                    </a:lnTo>
                    <a:lnTo>
                      <a:pt x="210" y="488"/>
                    </a:lnTo>
                    <a:lnTo>
                      <a:pt x="185" y="504"/>
                    </a:lnTo>
                    <a:lnTo>
                      <a:pt x="160" y="512"/>
                    </a:lnTo>
                    <a:lnTo>
                      <a:pt x="134" y="552"/>
                    </a:lnTo>
                    <a:lnTo>
                      <a:pt x="160" y="568"/>
                    </a:lnTo>
                    <a:lnTo>
                      <a:pt x="185" y="584"/>
                    </a:lnTo>
                    <a:lnTo>
                      <a:pt x="202" y="592"/>
                    </a:lnTo>
                    <a:lnTo>
                      <a:pt x="210" y="624"/>
                    </a:lnTo>
                    <a:lnTo>
                      <a:pt x="236" y="672"/>
                    </a:lnTo>
                    <a:lnTo>
                      <a:pt x="252" y="648"/>
                    </a:lnTo>
                    <a:lnTo>
                      <a:pt x="278" y="656"/>
                    </a:lnTo>
                    <a:lnTo>
                      <a:pt x="311" y="704"/>
                    </a:lnTo>
                    <a:lnTo>
                      <a:pt x="337" y="656"/>
                    </a:lnTo>
                    <a:lnTo>
                      <a:pt x="396" y="688"/>
                    </a:lnTo>
                    <a:lnTo>
                      <a:pt x="328" y="568"/>
                    </a:lnTo>
                    <a:lnTo>
                      <a:pt x="353" y="576"/>
                    </a:lnTo>
                    <a:lnTo>
                      <a:pt x="370" y="584"/>
                    </a:lnTo>
                    <a:lnTo>
                      <a:pt x="370" y="600"/>
                    </a:lnTo>
                    <a:lnTo>
                      <a:pt x="387" y="576"/>
                    </a:lnTo>
                    <a:lnTo>
                      <a:pt x="412" y="560"/>
                    </a:lnTo>
                    <a:lnTo>
                      <a:pt x="353" y="528"/>
                    </a:lnTo>
                    <a:lnTo>
                      <a:pt x="404" y="512"/>
                    </a:lnTo>
                    <a:lnTo>
                      <a:pt x="455" y="528"/>
                    </a:lnTo>
                    <a:lnTo>
                      <a:pt x="446" y="488"/>
                    </a:lnTo>
                    <a:lnTo>
                      <a:pt x="438" y="464"/>
                    </a:lnTo>
                    <a:lnTo>
                      <a:pt x="412" y="448"/>
                    </a:lnTo>
                    <a:lnTo>
                      <a:pt x="438" y="448"/>
                    </a:lnTo>
                    <a:lnTo>
                      <a:pt x="455" y="464"/>
                    </a:lnTo>
                    <a:lnTo>
                      <a:pt x="480" y="480"/>
                    </a:lnTo>
                    <a:lnTo>
                      <a:pt x="514" y="472"/>
                    </a:lnTo>
                    <a:lnTo>
                      <a:pt x="463" y="440"/>
                    </a:lnTo>
                    <a:lnTo>
                      <a:pt x="421" y="408"/>
                    </a:lnTo>
                    <a:lnTo>
                      <a:pt x="353" y="384"/>
                    </a:lnTo>
                    <a:lnTo>
                      <a:pt x="337" y="384"/>
                    </a:lnTo>
                    <a:lnTo>
                      <a:pt x="337" y="400"/>
                    </a:lnTo>
                    <a:lnTo>
                      <a:pt x="345" y="416"/>
                    </a:lnTo>
                    <a:lnTo>
                      <a:pt x="311" y="408"/>
                    </a:lnTo>
                    <a:lnTo>
                      <a:pt x="294" y="400"/>
                    </a:lnTo>
                    <a:lnTo>
                      <a:pt x="294" y="376"/>
                    </a:lnTo>
                    <a:lnTo>
                      <a:pt x="294" y="352"/>
                    </a:lnTo>
                    <a:lnTo>
                      <a:pt x="337" y="360"/>
                    </a:lnTo>
                    <a:lnTo>
                      <a:pt x="337" y="336"/>
                    </a:lnTo>
                    <a:lnTo>
                      <a:pt x="320" y="320"/>
                    </a:lnTo>
                    <a:lnTo>
                      <a:pt x="269" y="288"/>
                    </a:lnTo>
                    <a:lnTo>
                      <a:pt x="236" y="240"/>
                    </a:lnTo>
                    <a:lnTo>
                      <a:pt x="244" y="224"/>
                    </a:lnTo>
                    <a:lnTo>
                      <a:pt x="261" y="200"/>
                    </a:lnTo>
                    <a:lnTo>
                      <a:pt x="269" y="224"/>
                    </a:lnTo>
                    <a:lnTo>
                      <a:pt x="294" y="232"/>
                    </a:lnTo>
                    <a:lnTo>
                      <a:pt x="320" y="240"/>
                    </a:lnTo>
                    <a:lnTo>
                      <a:pt x="337" y="264"/>
                    </a:lnTo>
                    <a:lnTo>
                      <a:pt x="337" y="232"/>
                    </a:lnTo>
                    <a:lnTo>
                      <a:pt x="362" y="208"/>
                    </a:lnTo>
                    <a:lnTo>
                      <a:pt x="370" y="160"/>
                    </a:lnTo>
                    <a:lnTo>
                      <a:pt x="387" y="144"/>
                    </a:lnTo>
                    <a:lnTo>
                      <a:pt x="412" y="136"/>
                    </a:lnTo>
                    <a:lnTo>
                      <a:pt x="497" y="112"/>
                    </a:lnTo>
                    <a:lnTo>
                      <a:pt x="539" y="112"/>
                    </a:lnTo>
                    <a:lnTo>
                      <a:pt x="564" y="112"/>
                    </a:lnTo>
                    <a:lnTo>
                      <a:pt x="573" y="128"/>
                    </a:lnTo>
                    <a:lnTo>
                      <a:pt x="598" y="96"/>
                    </a:lnTo>
                    <a:lnTo>
                      <a:pt x="589" y="72"/>
                    </a:lnTo>
                    <a:close/>
                  </a:path>
                </a:pathLst>
              </a:custGeom>
              <a:solidFill>
                <a:srgbClr val="C6C6C6"/>
              </a:solidFill>
              <a:ln w="9525">
                <a:solidFill>
                  <a:schemeClr val="bg1"/>
                </a:solidFill>
                <a:round/>
                <a:headEnd/>
                <a:tailEnd/>
              </a:ln>
            </p:spPr>
            <p:txBody>
              <a:bodyPr anchor="ctr"/>
              <a:lstStyle/>
              <a:p>
                <a:r>
                  <a:rPr lang="en-US" altLang="nl-NL" sz="1400" b="1">
                    <a:latin typeface="Arial" charset="0"/>
                  </a:rPr>
                  <a:t>  </a:t>
                </a:r>
              </a:p>
            </p:txBody>
          </p:sp>
          <p:sp>
            <p:nvSpPr>
              <p:cNvPr id="82" name="Freeform 71">
                <a:extLst>
                  <a:ext uri="{FF2B5EF4-FFF2-40B4-BE49-F238E27FC236}">
                    <a16:creationId xmlns:a16="http://schemas.microsoft.com/office/drawing/2014/main" id="{1BE777F9-626F-4AD9-AEF3-60F3C793F6B5}"/>
                  </a:ext>
                </a:extLst>
              </p:cNvPr>
              <p:cNvSpPr>
                <a:spLocks/>
              </p:cNvSpPr>
              <p:nvPr/>
            </p:nvSpPr>
            <p:spPr bwMode="auto">
              <a:xfrm>
                <a:off x="7325228" y="4052881"/>
                <a:ext cx="173586" cy="300812"/>
              </a:xfrm>
              <a:custGeom>
                <a:avLst/>
                <a:gdLst>
                  <a:gd name="T0" fmla="*/ 151 w 210"/>
                  <a:gd name="T1" fmla="*/ 304 h 352"/>
                  <a:gd name="T2" fmla="*/ 185 w 210"/>
                  <a:gd name="T3" fmla="*/ 288 h 352"/>
                  <a:gd name="T4" fmla="*/ 185 w 210"/>
                  <a:gd name="T5" fmla="*/ 248 h 352"/>
                  <a:gd name="T6" fmla="*/ 210 w 210"/>
                  <a:gd name="T7" fmla="*/ 232 h 352"/>
                  <a:gd name="T8" fmla="*/ 194 w 210"/>
                  <a:gd name="T9" fmla="*/ 192 h 352"/>
                  <a:gd name="T10" fmla="*/ 168 w 210"/>
                  <a:gd name="T11" fmla="*/ 184 h 352"/>
                  <a:gd name="T12" fmla="*/ 143 w 210"/>
                  <a:gd name="T13" fmla="*/ 152 h 352"/>
                  <a:gd name="T14" fmla="*/ 135 w 210"/>
                  <a:gd name="T15" fmla="*/ 96 h 352"/>
                  <a:gd name="T16" fmla="*/ 135 w 210"/>
                  <a:gd name="T17" fmla="*/ 72 h 352"/>
                  <a:gd name="T18" fmla="*/ 135 w 210"/>
                  <a:gd name="T19" fmla="*/ 72 h 352"/>
                  <a:gd name="T20" fmla="*/ 101 w 210"/>
                  <a:gd name="T21" fmla="*/ 32 h 352"/>
                  <a:gd name="T22" fmla="*/ 84 w 210"/>
                  <a:gd name="T23" fmla="*/ 16 h 352"/>
                  <a:gd name="T24" fmla="*/ 59 w 210"/>
                  <a:gd name="T25" fmla="*/ 16 h 352"/>
                  <a:gd name="T26" fmla="*/ 25 w 210"/>
                  <a:gd name="T27" fmla="*/ 0 h 352"/>
                  <a:gd name="T28" fmla="*/ 0 w 210"/>
                  <a:gd name="T29" fmla="*/ 72 h 352"/>
                  <a:gd name="T30" fmla="*/ 0 w 210"/>
                  <a:gd name="T31" fmla="*/ 80 h 352"/>
                  <a:gd name="T32" fmla="*/ 17 w 210"/>
                  <a:gd name="T33" fmla="*/ 88 h 352"/>
                  <a:gd name="T34" fmla="*/ 33 w 210"/>
                  <a:gd name="T35" fmla="*/ 104 h 352"/>
                  <a:gd name="T36" fmla="*/ 33 w 210"/>
                  <a:gd name="T37" fmla="*/ 120 h 352"/>
                  <a:gd name="T38" fmla="*/ 33 w 210"/>
                  <a:gd name="T39" fmla="*/ 160 h 352"/>
                  <a:gd name="T40" fmla="*/ 42 w 210"/>
                  <a:gd name="T41" fmla="*/ 248 h 352"/>
                  <a:gd name="T42" fmla="*/ 67 w 210"/>
                  <a:gd name="T43" fmla="*/ 288 h 352"/>
                  <a:gd name="T44" fmla="*/ 109 w 210"/>
                  <a:gd name="T45" fmla="*/ 320 h 352"/>
                  <a:gd name="T46" fmla="*/ 135 w 210"/>
                  <a:gd name="T47" fmla="*/ 352 h 352"/>
                  <a:gd name="T48" fmla="*/ 151 w 210"/>
                  <a:gd name="T49" fmla="*/ 344 h 352"/>
                  <a:gd name="T50" fmla="*/ 151 w 210"/>
                  <a:gd name="T51" fmla="*/ 304 h 3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10"/>
                  <a:gd name="T79" fmla="*/ 0 h 352"/>
                  <a:gd name="T80" fmla="*/ 210 w 210"/>
                  <a:gd name="T81" fmla="*/ 352 h 35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10" h="352">
                    <a:moveTo>
                      <a:pt x="151" y="304"/>
                    </a:moveTo>
                    <a:lnTo>
                      <a:pt x="185" y="288"/>
                    </a:lnTo>
                    <a:lnTo>
                      <a:pt x="185" y="248"/>
                    </a:lnTo>
                    <a:lnTo>
                      <a:pt x="210" y="232"/>
                    </a:lnTo>
                    <a:lnTo>
                      <a:pt x="194" y="192"/>
                    </a:lnTo>
                    <a:lnTo>
                      <a:pt x="168" y="184"/>
                    </a:lnTo>
                    <a:lnTo>
                      <a:pt x="143" y="152"/>
                    </a:lnTo>
                    <a:lnTo>
                      <a:pt x="135" y="96"/>
                    </a:lnTo>
                    <a:lnTo>
                      <a:pt x="135" y="72"/>
                    </a:lnTo>
                    <a:lnTo>
                      <a:pt x="101" y="32"/>
                    </a:lnTo>
                    <a:lnTo>
                      <a:pt x="84" y="16"/>
                    </a:lnTo>
                    <a:lnTo>
                      <a:pt x="59" y="16"/>
                    </a:lnTo>
                    <a:lnTo>
                      <a:pt x="25" y="0"/>
                    </a:lnTo>
                    <a:lnTo>
                      <a:pt x="0" y="72"/>
                    </a:lnTo>
                    <a:lnTo>
                      <a:pt x="0" y="80"/>
                    </a:lnTo>
                    <a:lnTo>
                      <a:pt x="17" y="88"/>
                    </a:lnTo>
                    <a:lnTo>
                      <a:pt x="33" y="104"/>
                    </a:lnTo>
                    <a:lnTo>
                      <a:pt x="33" y="120"/>
                    </a:lnTo>
                    <a:lnTo>
                      <a:pt x="33" y="160"/>
                    </a:lnTo>
                    <a:lnTo>
                      <a:pt x="42" y="248"/>
                    </a:lnTo>
                    <a:lnTo>
                      <a:pt x="67" y="288"/>
                    </a:lnTo>
                    <a:lnTo>
                      <a:pt x="109" y="320"/>
                    </a:lnTo>
                    <a:lnTo>
                      <a:pt x="135" y="352"/>
                    </a:lnTo>
                    <a:lnTo>
                      <a:pt x="151" y="344"/>
                    </a:lnTo>
                    <a:lnTo>
                      <a:pt x="151" y="304"/>
                    </a:lnTo>
                    <a:close/>
                  </a:path>
                </a:pathLst>
              </a:custGeom>
              <a:solidFill>
                <a:srgbClr val="C6C6C6"/>
              </a:solidFill>
              <a:ln w="12700">
                <a:solidFill>
                  <a:schemeClr val="bg1"/>
                </a:solidFill>
                <a:prstDash val="solid"/>
                <a:round/>
                <a:headEnd/>
                <a:tailEnd/>
              </a:ln>
            </p:spPr>
            <p:txBody>
              <a:bodyPr/>
              <a:lstStyle/>
              <a:p>
                <a:endParaRPr lang="en-US" sz="1400"/>
              </a:p>
            </p:txBody>
          </p:sp>
          <p:sp>
            <p:nvSpPr>
              <p:cNvPr id="83" name="Freeform 72">
                <a:extLst>
                  <a:ext uri="{FF2B5EF4-FFF2-40B4-BE49-F238E27FC236}">
                    <a16:creationId xmlns:a16="http://schemas.microsoft.com/office/drawing/2014/main" id="{6037B018-7420-42D3-8F88-BEFA1F201F44}"/>
                  </a:ext>
                </a:extLst>
              </p:cNvPr>
              <p:cNvSpPr>
                <a:spLocks/>
              </p:cNvSpPr>
              <p:nvPr/>
            </p:nvSpPr>
            <p:spPr bwMode="auto">
              <a:xfrm>
                <a:off x="7436820" y="4052881"/>
                <a:ext cx="500920" cy="601624"/>
              </a:xfrm>
              <a:custGeom>
                <a:avLst/>
                <a:gdLst>
                  <a:gd name="T0" fmla="*/ 606 w 606"/>
                  <a:gd name="T1" fmla="*/ 24 h 704"/>
                  <a:gd name="T2" fmla="*/ 556 w 606"/>
                  <a:gd name="T3" fmla="*/ 0 h 704"/>
                  <a:gd name="T4" fmla="*/ 530 w 606"/>
                  <a:gd name="T5" fmla="*/ 56 h 704"/>
                  <a:gd name="T6" fmla="*/ 446 w 606"/>
                  <a:gd name="T7" fmla="*/ 72 h 704"/>
                  <a:gd name="T8" fmla="*/ 379 w 606"/>
                  <a:gd name="T9" fmla="*/ 56 h 704"/>
                  <a:gd name="T10" fmla="*/ 286 w 606"/>
                  <a:gd name="T11" fmla="*/ 104 h 704"/>
                  <a:gd name="T12" fmla="*/ 236 w 606"/>
                  <a:gd name="T13" fmla="*/ 136 h 704"/>
                  <a:gd name="T14" fmla="*/ 134 w 606"/>
                  <a:gd name="T15" fmla="*/ 184 h 704"/>
                  <a:gd name="T16" fmla="*/ 75 w 606"/>
                  <a:gd name="T17" fmla="*/ 200 h 704"/>
                  <a:gd name="T18" fmla="*/ 75 w 606"/>
                  <a:gd name="T19" fmla="*/ 232 h 704"/>
                  <a:gd name="T20" fmla="*/ 50 w 606"/>
                  <a:gd name="T21" fmla="*/ 288 h 704"/>
                  <a:gd name="T22" fmla="*/ 16 w 606"/>
                  <a:gd name="T23" fmla="*/ 344 h 704"/>
                  <a:gd name="T24" fmla="*/ 33 w 606"/>
                  <a:gd name="T25" fmla="*/ 392 h 704"/>
                  <a:gd name="T26" fmla="*/ 59 w 606"/>
                  <a:gd name="T27" fmla="*/ 464 h 704"/>
                  <a:gd name="T28" fmla="*/ 118 w 606"/>
                  <a:gd name="T29" fmla="*/ 480 h 704"/>
                  <a:gd name="T30" fmla="*/ 286 w 606"/>
                  <a:gd name="T31" fmla="*/ 472 h 704"/>
                  <a:gd name="T32" fmla="*/ 337 w 606"/>
                  <a:gd name="T33" fmla="*/ 496 h 704"/>
                  <a:gd name="T34" fmla="*/ 294 w 606"/>
                  <a:gd name="T35" fmla="*/ 512 h 704"/>
                  <a:gd name="T36" fmla="*/ 210 w 606"/>
                  <a:gd name="T37" fmla="*/ 488 h 704"/>
                  <a:gd name="T38" fmla="*/ 160 w 606"/>
                  <a:gd name="T39" fmla="*/ 512 h 704"/>
                  <a:gd name="T40" fmla="*/ 160 w 606"/>
                  <a:gd name="T41" fmla="*/ 568 h 704"/>
                  <a:gd name="T42" fmla="*/ 202 w 606"/>
                  <a:gd name="T43" fmla="*/ 592 h 704"/>
                  <a:gd name="T44" fmla="*/ 236 w 606"/>
                  <a:gd name="T45" fmla="*/ 672 h 704"/>
                  <a:gd name="T46" fmla="*/ 278 w 606"/>
                  <a:gd name="T47" fmla="*/ 656 h 704"/>
                  <a:gd name="T48" fmla="*/ 337 w 606"/>
                  <a:gd name="T49" fmla="*/ 656 h 704"/>
                  <a:gd name="T50" fmla="*/ 328 w 606"/>
                  <a:gd name="T51" fmla="*/ 568 h 704"/>
                  <a:gd name="T52" fmla="*/ 370 w 606"/>
                  <a:gd name="T53" fmla="*/ 584 h 704"/>
                  <a:gd name="T54" fmla="*/ 387 w 606"/>
                  <a:gd name="T55" fmla="*/ 576 h 704"/>
                  <a:gd name="T56" fmla="*/ 353 w 606"/>
                  <a:gd name="T57" fmla="*/ 528 h 704"/>
                  <a:gd name="T58" fmla="*/ 455 w 606"/>
                  <a:gd name="T59" fmla="*/ 528 h 704"/>
                  <a:gd name="T60" fmla="*/ 438 w 606"/>
                  <a:gd name="T61" fmla="*/ 464 h 704"/>
                  <a:gd name="T62" fmla="*/ 438 w 606"/>
                  <a:gd name="T63" fmla="*/ 448 h 704"/>
                  <a:gd name="T64" fmla="*/ 480 w 606"/>
                  <a:gd name="T65" fmla="*/ 480 h 704"/>
                  <a:gd name="T66" fmla="*/ 463 w 606"/>
                  <a:gd name="T67" fmla="*/ 440 h 704"/>
                  <a:gd name="T68" fmla="*/ 353 w 606"/>
                  <a:gd name="T69" fmla="*/ 384 h 704"/>
                  <a:gd name="T70" fmla="*/ 337 w 606"/>
                  <a:gd name="T71" fmla="*/ 400 h 704"/>
                  <a:gd name="T72" fmla="*/ 311 w 606"/>
                  <a:gd name="T73" fmla="*/ 408 h 704"/>
                  <a:gd name="T74" fmla="*/ 294 w 606"/>
                  <a:gd name="T75" fmla="*/ 376 h 704"/>
                  <a:gd name="T76" fmla="*/ 337 w 606"/>
                  <a:gd name="T77" fmla="*/ 360 h 704"/>
                  <a:gd name="T78" fmla="*/ 320 w 606"/>
                  <a:gd name="T79" fmla="*/ 320 h 704"/>
                  <a:gd name="T80" fmla="*/ 236 w 606"/>
                  <a:gd name="T81" fmla="*/ 240 h 704"/>
                  <a:gd name="T82" fmla="*/ 261 w 606"/>
                  <a:gd name="T83" fmla="*/ 200 h 704"/>
                  <a:gd name="T84" fmla="*/ 294 w 606"/>
                  <a:gd name="T85" fmla="*/ 232 h 704"/>
                  <a:gd name="T86" fmla="*/ 337 w 606"/>
                  <a:gd name="T87" fmla="*/ 264 h 704"/>
                  <a:gd name="T88" fmla="*/ 362 w 606"/>
                  <a:gd name="T89" fmla="*/ 208 h 704"/>
                  <a:gd name="T90" fmla="*/ 387 w 606"/>
                  <a:gd name="T91" fmla="*/ 144 h 704"/>
                  <a:gd name="T92" fmla="*/ 497 w 606"/>
                  <a:gd name="T93" fmla="*/ 112 h 704"/>
                  <a:gd name="T94" fmla="*/ 564 w 606"/>
                  <a:gd name="T95" fmla="*/ 112 h 704"/>
                  <a:gd name="T96" fmla="*/ 598 w 606"/>
                  <a:gd name="T97" fmla="*/ 96 h 7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06"/>
                  <a:gd name="T148" fmla="*/ 0 h 704"/>
                  <a:gd name="T149" fmla="*/ 606 w 606"/>
                  <a:gd name="T150" fmla="*/ 704 h 70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06" h="704">
                    <a:moveTo>
                      <a:pt x="589" y="72"/>
                    </a:moveTo>
                    <a:lnTo>
                      <a:pt x="606" y="24"/>
                    </a:lnTo>
                    <a:lnTo>
                      <a:pt x="581" y="0"/>
                    </a:lnTo>
                    <a:lnTo>
                      <a:pt x="556" y="0"/>
                    </a:lnTo>
                    <a:lnTo>
                      <a:pt x="564" y="40"/>
                    </a:lnTo>
                    <a:lnTo>
                      <a:pt x="530" y="56"/>
                    </a:lnTo>
                    <a:lnTo>
                      <a:pt x="471" y="72"/>
                    </a:lnTo>
                    <a:lnTo>
                      <a:pt x="446" y="72"/>
                    </a:lnTo>
                    <a:lnTo>
                      <a:pt x="412" y="72"/>
                    </a:lnTo>
                    <a:lnTo>
                      <a:pt x="379" y="56"/>
                    </a:lnTo>
                    <a:lnTo>
                      <a:pt x="328" y="88"/>
                    </a:lnTo>
                    <a:lnTo>
                      <a:pt x="286" y="104"/>
                    </a:lnTo>
                    <a:lnTo>
                      <a:pt x="244" y="104"/>
                    </a:lnTo>
                    <a:lnTo>
                      <a:pt x="236" y="136"/>
                    </a:lnTo>
                    <a:lnTo>
                      <a:pt x="168" y="144"/>
                    </a:lnTo>
                    <a:lnTo>
                      <a:pt x="134" y="184"/>
                    </a:lnTo>
                    <a:lnTo>
                      <a:pt x="109" y="184"/>
                    </a:lnTo>
                    <a:lnTo>
                      <a:pt x="75" y="200"/>
                    </a:lnTo>
                    <a:lnTo>
                      <a:pt x="67" y="200"/>
                    </a:lnTo>
                    <a:lnTo>
                      <a:pt x="75" y="232"/>
                    </a:lnTo>
                    <a:lnTo>
                      <a:pt x="50" y="248"/>
                    </a:lnTo>
                    <a:lnTo>
                      <a:pt x="50" y="288"/>
                    </a:lnTo>
                    <a:lnTo>
                      <a:pt x="16" y="304"/>
                    </a:lnTo>
                    <a:lnTo>
                      <a:pt x="16" y="344"/>
                    </a:lnTo>
                    <a:lnTo>
                      <a:pt x="0" y="352"/>
                    </a:lnTo>
                    <a:lnTo>
                      <a:pt x="33" y="392"/>
                    </a:lnTo>
                    <a:lnTo>
                      <a:pt x="75" y="424"/>
                    </a:lnTo>
                    <a:lnTo>
                      <a:pt x="59" y="464"/>
                    </a:lnTo>
                    <a:lnTo>
                      <a:pt x="92" y="464"/>
                    </a:lnTo>
                    <a:lnTo>
                      <a:pt x="118" y="480"/>
                    </a:lnTo>
                    <a:lnTo>
                      <a:pt x="202" y="480"/>
                    </a:lnTo>
                    <a:lnTo>
                      <a:pt x="286" y="472"/>
                    </a:lnTo>
                    <a:lnTo>
                      <a:pt x="362" y="480"/>
                    </a:lnTo>
                    <a:lnTo>
                      <a:pt x="337" y="496"/>
                    </a:lnTo>
                    <a:lnTo>
                      <a:pt x="328" y="512"/>
                    </a:lnTo>
                    <a:lnTo>
                      <a:pt x="294" y="512"/>
                    </a:lnTo>
                    <a:lnTo>
                      <a:pt x="261" y="504"/>
                    </a:lnTo>
                    <a:lnTo>
                      <a:pt x="210" y="488"/>
                    </a:lnTo>
                    <a:lnTo>
                      <a:pt x="185" y="504"/>
                    </a:lnTo>
                    <a:lnTo>
                      <a:pt x="160" y="512"/>
                    </a:lnTo>
                    <a:lnTo>
                      <a:pt x="134" y="552"/>
                    </a:lnTo>
                    <a:lnTo>
                      <a:pt x="160" y="568"/>
                    </a:lnTo>
                    <a:lnTo>
                      <a:pt x="185" y="584"/>
                    </a:lnTo>
                    <a:lnTo>
                      <a:pt x="202" y="592"/>
                    </a:lnTo>
                    <a:lnTo>
                      <a:pt x="210" y="624"/>
                    </a:lnTo>
                    <a:lnTo>
                      <a:pt x="236" y="672"/>
                    </a:lnTo>
                    <a:lnTo>
                      <a:pt x="252" y="648"/>
                    </a:lnTo>
                    <a:lnTo>
                      <a:pt x="278" y="656"/>
                    </a:lnTo>
                    <a:lnTo>
                      <a:pt x="311" y="704"/>
                    </a:lnTo>
                    <a:lnTo>
                      <a:pt x="337" y="656"/>
                    </a:lnTo>
                    <a:lnTo>
                      <a:pt x="396" y="688"/>
                    </a:lnTo>
                    <a:lnTo>
                      <a:pt x="328" y="568"/>
                    </a:lnTo>
                    <a:lnTo>
                      <a:pt x="353" y="576"/>
                    </a:lnTo>
                    <a:lnTo>
                      <a:pt x="370" y="584"/>
                    </a:lnTo>
                    <a:lnTo>
                      <a:pt x="370" y="600"/>
                    </a:lnTo>
                    <a:lnTo>
                      <a:pt x="387" y="576"/>
                    </a:lnTo>
                    <a:lnTo>
                      <a:pt x="412" y="560"/>
                    </a:lnTo>
                    <a:lnTo>
                      <a:pt x="353" y="528"/>
                    </a:lnTo>
                    <a:lnTo>
                      <a:pt x="404" y="512"/>
                    </a:lnTo>
                    <a:lnTo>
                      <a:pt x="455" y="528"/>
                    </a:lnTo>
                    <a:lnTo>
                      <a:pt x="446" y="488"/>
                    </a:lnTo>
                    <a:lnTo>
                      <a:pt x="438" y="464"/>
                    </a:lnTo>
                    <a:lnTo>
                      <a:pt x="412" y="448"/>
                    </a:lnTo>
                    <a:lnTo>
                      <a:pt x="438" y="448"/>
                    </a:lnTo>
                    <a:lnTo>
                      <a:pt x="455" y="464"/>
                    </a:lnTo>
                    <a:lnTo>
                      <a:pt x="480" y="480"/>
                    </a:lnTo>
                    <a:lnTo>
                      <a:pt x="514" y="472"/>
                    </a:lnTo>
                    <a:lnTo>
                      <a:pt x="463" y="440"/>
                    </a:lnTo>
                    <a:lnTo>
                      <a:pt x="421" y="408"/>
                    </a:lnTo>
                    <a:lnTo>
                      <a:pt x="353" y="384"/>
                    </a:lnTo>
                    <a:lnTo>
                      <a:pt x="337" y="384"/>
                    </a:lnTo>
                    <a:lnTo>
                      <a:pt x="337" y="400"/>
                    </a:lnTo>
                    <a:lnTo>
                      <a:pt x="345" y="416"/>
                    </a:lnTo>
                    <a:lnTo>
                      <a:pt x="311" y="408"/>
                    </a:lnTo>
                    <a:lnTo>
                      <a:pt x="294" y="400"/>
                    </a:lnTo>
                    <a:lnTo>
                      <a:pt x="294" y="376"/>
                    </a:lnTo>
                    <a:lnTo>
                      <a:pt x="294" y="352"/>
                    </a:lnTo>
                    <a:lnTo>
                      <a:pt x="337" y="360"/>
                    </a:lnTo>
                    <a:lnTo>
                      <a:pt x="337" y="336"/>
                    </a:lnTo>
                    <a:lnTo>
                      <a:pt x="320" y="320"/>
                    </a:lnTo>
                    <a:lnTo>
                      <a:pt x="269" y="288"/>
                    </a:lnTo>
                    <a:lnTo>
                      <a:pt x="236" y="240"/>
                    </a:lnTo>
                    <a:lnTo>
                      <a:pt x="244" y="224"/>
                    </a:lnTo>
                    <a:lnTo>
                      <a:pt x="261" y="200"/>
                    </a:lnTo>
                    <a:lnTo>
                      <a:pt x="269" y="224"/>
                    </a:lnTo>
                    <a:lnTo>
                      <a:pt x="294" y="232"/>
                    </a:lnTo>
                    <a:lnTo>
                      <a:pt x="320" y="240"/>
                    </a:lnTo>
                    <a:lnTo>
                      <a:pt x="337" y="264"/>
                    </a:lnTo>
                    <a:lnTo>
                      <a:pt x="337" y="232"/>
                    </a:lnTo>
                    <a:lnTo>
                      <a:pt x="362" y="208"/>
                    </a:lnTo>
                    <a:lnTo>
                      <a:pt x="370" y="160"/>
                    </a:lnTo>
                    <a:lnTo>
                      <a:pt x="387" y="144"/>
                    </a:lnTo>
                    <a:lnTo>
                      <a:pt x="412" y="136"/>
                    </a:lnTo>
                    <a:lnTo>
                      <a:pt x="497" y="112"/>
                    </a:lnTo>
                    <a:lnTo>
                      <a:pt x="539" y="112"/>
                    </a:lnTo>
                    <a:lnTo>
                      <a:pt x="564" y="112"/>
                    </a:lnTo>
                    <a:lnTo>
                      <a:pt x="573" y="128"/>
                    </a:lnTo>
                    <a:lnTo>
                      <a:pt x="598" y="96"/>
                    </a:lnTo>
                    <a:lnTo>
                      <a:pt x="589" y="72"/>
                    </a:lnTo>
                    <a:close/>
                  </a:path>
                </a:pathLst>
              </a:custGeom>
              <a:solidFill>
                <a:srgbClr val="C6C6C6"/>
              </a:solidFill>
              <a:ln w="12700">
                <a:solidFill>
                  <a:schemeClr val="bg1"/>
                </a:solidFill>
                <a:prstDash val="solid"/>
                <a:round/>
                <a:headEnd/>
                <a:tailEnd/>
              </a:ln>
            </p:spPr>
            <p:txBody>
              <a:bodyPr/>
              <a:lstStyle/>
              <a:p>
                <a:endParaRPr lang="en-US" sz="1400"/>
              </a:p>
            </p:txBody>
          </p:sp>
          <p:sp>
            <p:nvSpPr>
              <p:cNvPr id="84" name="Freeform 73">
                <a:extLst>
                  <a:ext uri="{FF2B5EF4-FFF2-40B4-BE49-F238E27FC236}">
                    <a16:creationId xmlns:a16="http://schemas.microsoft.com/office/drawing/2014/main" id="{1F3551AB-C605-4EFA-B9A0-FA5E9548996A}"/>
                  </a:ext>
                </a:extLst>
              </p:cNvPr>
              <p:cNvSpPr>
                <a:spLocks/>
              </p:cNvSpPr>
              <p:nvPr/>
            </p:nvSpPr>
            <p:spPr bwMode="auto">
              <a:xfrm>
                <a:off x="7436820" y="4059718"/>
                <a:ext cx="201690" cy="164079"/>
              </a:xfrm>
              <a:custGeom>
                <a:avLst/>
                <a:gdLst>
                  <a:gd name="T0" fmla="*/ 227 w 244"/>
                  <a:gd name="T1" fmla="*/ 32 h 192"/>
                  <a:gd name="T2" fmla="*/ 185 w 244"/>
                  <a:gd name="T3" fmla="*/ 16 h 192"/>
                  <a:gd name="T4" fmla="*/ 177 w 244"/>
                  <a:gd name="T5" fmla="*/ 0 h 192"/>
                  <a:gd name="T6" fmla="*/ 134 w 244"/>
                  <a:gd name="T7" fmla="*/ 0 h 192"/>
                  <a:gd name="T8" fmla="*/ 75 w 244"/>
                  <a:gd name="T9" fmla="*/ 24 h 192"/>
                  <a:gd name="T10" fmla="*/ 50 w 244"/>
                  <a:gd name="T11" fmla="*/ 32 h 192"/>
                  <a:gd name="T12" fmla="*/ 25 w 244"/>
                  <a:gd name="T13" fmla="*/ 40 h 192"/>
                  <a:gd name="T14" fmla="*/ 16 w 244"/>
                  <a:gd name="T15" fmla="*/ 72 h 192"/>
                  <a:gd name="T16" fmla="*/ 0 w 244"/>
                  <a:gd name="T17" fmla="*/ 64 h 192"/>
                  <a:gd name="T18" fmla="*/ 0 w 244"/>
                  <a:gd name="T19" fmla="*/ 88 h 192"/>
                  <a:gd name="T20" fmla="*/ 8 w 244"/>
                  <a:gd name="T21" fmla="*/ 144 h 192"/>
                  <a:gd name="T22" fmla="*/ 33 w 244"/>
                  <a:gd name="T23" fmla="*/ 176 h 192"/>
                  <a:gd name="T24" fmla="*/ 59 w 244"/>
                  <a:gd name="T25" fmla="*/ 184 h 192"/>
                  <a:gd name="T26" fmla="*/ 67 w 244"/>
                  <a:gd name="T27" fmla="*/ 192 h 192"/>
                  <a:gd name="T28" fmla="*/ 75 w 244"/>
                  <a:gd name="T29" fmla="*/ 192 h 192"/>
                  <a:gd name="T30" fmla="*/ 109 w 244"/>
                  <a:gd name="T31" fmla="*/ 176 h 192"/>
                  <a:gd name="T32" fmla="*/ 134 w 244"/>
                  <a:gd name="T33" fmla="*/ 176 h 192"/>
                  <a:gd name="T34" fmla="*/ 168 w 244"/>
                  <a:gd name="T35" fmla="*/ 136 h 192"/>
                  <a:gd name="T36" fmla="*/ 236 w 244"/>
                  <a:gd name="T37" fmla="*/ 128 h 192"/>
                  <a:gd name="T38" fmla="*/ 244 w 244"/>
                  <a:gd name="T39" fmla="*/ 104 h 192"/>
                  <a:gd name="T40" fmla="*/ 244 w 244"/>
                  <a:gd name="T41" fmla="*/ 64 h 192"/>
                  <a:gd name="T42" fmla="*/ 227 w 244"/>
                  <a:gd name="T43" fmla="*/ 32 h 19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44"/>
                  <a:gd name="T67" fmla="*/ 0 h 192"/>
                  <a:gd name="T68" fmla="*/ 244 w 244"/>
                  <a:gd name="T69" fmla="*/ 192 h 19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44" h="192">
                    <a:moveTo>
                      <a:pt x="227" y="32"/>
                    </a:moveTo>
                    <a:lnTo>
                      <a:pt x="185" y="16"/>
                    </a:lnTo>
                    <a:lnTo>
                      <a:pt x="177" y="0"/>
                    </a:lnTo>
                    <a:lnTo>
                      <a:pt x="134" y="0"/>
                    </a:lnTo>
                    <a:lnTo>
                      <a:pt x="75" y="24"/>
                    </a:lnTo>
                    <a:lnTo>
                      <a:pt x="50" y="32"/>
                    </a:lnTo>
                    <a:lnTo>
                      <a:pt x="25" y="40"/>
                    </a:lnTo>
                    <a:lnTo>
                      <a:pt x="16" y="72"/>
                    </a:lnTo>
                    <a:lnTo>
                      <a:pt x="0" y="64"/>
                    </a:lnTo>
                    <a:lnTo>
                      <a:pt x="0" y="88"/>
                    </a:lnTo>
                    <a:lnTo>
                      <a:pt x="8" y="144"/>
                    </a:lnTo>
                    <a:lnTo>
                      <a:pt x="33" y="176"/>
                    </a:lnTo>
                    <a:lnTo>
                      <a:pt x="59" y="184"/>
                    </a:lnTo>
                    <a:lnTo>
                      <a:pt x="67" y="192"/>
                    </a:lnTo>
                    <a:lnTo>
                      <a:pt x="75" y="192"/>
                    </a:lnTo>
                    <a:lnTo>
                      <a:pt x="109" y="176"/>
                    </a:lnTo>
                    <a:lnTo>
                      <a:pt x="134" y="176"/>
                    </a:lnTo>
                    <a:lnTo>
                      <a:pt x="168" y="136"/>
                    </a:lnTo>
                    <a:lnTo>
                      <a:pt x="236" y="128"/>
                    </a:lnTo>
                    <a:lnTo>
                      <a:pt x="244" y="104"/>
                    </a:lnTo>
                    <a:lnTo>
                      <a:pt x="244" y="64"/>
                    </a:lnTo>
                    <a:lnTo>
                      <a:pt x="227" y="32"/>
                    </a:lnTo>
                    <a:close/>
                  </a:path>
                </a:pathLst>
              </a:custGeom>
              <a:solidFill>
                <a:srgbClr val="C6C6C6"/>
              </a:solidFill>
              <a:ln w="9525">
                <a:solidFill>
                  <a:schemeClr val="bg1"/>
                </a:solidFill>
                <a:round/>
                <a:headEnd/>
                <a:tailEnd/>
              </a:ln>
            </p:spPr>
            <p:txBody>
              <a:bodyPr/>
              <a:lstStyle/>
              <a:p>
                <a:endParaRPr lang="en-US" sz="1400"/>
              </a:p>
            </p:txBody>
          </p:sp>
          <p:sp>
            <p:nvSpPr>
              <p:cNvPr id="85" name="Freeform 74">
                <a:extLst>
                  <a:ext uri="{FF2B5EF4-FFF2-40B4-BE49-F238E27FC236}">
                    <a16:creationId xmlns:a16="http://schemas.microsoft.com/office/drawing/2014/main" id="{F994676B-1130-464E-A1E0-4CB502EC3FA5}"/>
                  </a:ext>
                </a:extLst>
              </p:cNvPr>
              <p:cNvSpPr>
                <a:spLocks/>
              </p:cNvSpPr>
              <p:nvPr/>
            </p:nvSpPr>
            <p:spPr bwMode="auto">
              <a:xfrm>
                <a:off x="7547584" y="3799926"/>
                <a:ext cx="487694" cy="348668"/>
              </a:xfrm>
              <a:custGeom>
                <a:avLst/>
                <a:gdLst>
                  <a:gd name="T0" fmla="*/ 455 w 590"/>
                  <a:gd name="T1" fmla="*/ 256 h 408"/>
                  <a:gd name="T2" fmla="*/ 489 w 590"/>
                  <a:gd name="T3" fmla="*/ 248 h 408"/>
                  <a:gd name="T4" fmla="*/ 514 w 590"/>
                  <a:gd name="T5" fmla="*/ 232 h 408"/>
                  <a:gd name="T6" fmla="*/ 565 w 590"/>
                  <a:gd name="T7" fmla="*/ 240 h 408"/>
                  <a:gd name="T8" fmla="*/ 590 w 590"/>
                  <a:gd name="T9" fmla="*/ 232 h 408"/>
                  <a:gd name="T10" fmla="*/ 565 w 590"/>
                  <a:gd name="T11" fmla="*/ 200 h 408"/>
                  <a:gd name="T12" fmla="*/ 523 w 590"/>
                  <a:gd name="T13" fmla="*/ 176 h 408"/>
                  <a:gd name="T14" fmla="*/ 548 w 590"/>
                  <a:gd name="T15" fmla="*/ 144 h 408"/>
                  <a:gd name="T16" fmla="*/ 548 w 590"/>
                  <a:gd name="T17" fmla="*/ 104 h 408"/>
                  <a:gd name="T18" fmla="*/ 548 w 590"/>
                  <a:gd name="T19" fmla="*/ 72 h 408"/>
                  <a:gd name="T20" fmla="*/ 573 w 590"/>
                  <a:gd name="T21" fmla="*/ 64 h 408"/>
                  <a:gd name="T22" fmla="*/ 582 w 590"/>
                  <a:gd name="T23" fmla="*/ 48 h 408"/>
                  <a:gd name="T24" fmla="*/ 582 w 590"/>
                  <a:gd name="T25" fmla="*/ 32 h 408"/>
                  <a:gd name="T26" fmla="*/ 582 w 590"/>
                  <a:gd name="T27" fmla="*/ 16 h 408"/>
                  <a:gd name="T28" fmla="*/ 531 w 590"/>
                  <a:gd name="T29" fmla="*/ 16 h 408"/>
                  <a:gd name="T30" fmla="*/ 523 w 590"/>
                  <a:gd name="T31" fmla="*/ 0 h 408"/>
                  <a:gd name="T32" fmla="*/ 481 w 590"/>
                  <a:gd name="T33" fmla="*/ 8 h 408"/>
                  <a:gd name="T34" fmla="*/ 455 w 590"/>
                  <a:gd name="T35" fmla="*/ 0 h 408"/>
                  <a:gd name="T36" fmla="*/ 413 w 590"/>
                  <a:gd name="T37" fmla="*/ 8 h 408"/>
                  <a:gd name="T38" fmla="*/ 363 w 590"/>
                  <a:gd name="T39" fmla="*/ 24 h 408"/>
                  <a:gd name="T40" fmla="*/ 321 w 590"/>
                  <a:gd name="T41" fmla="*/ 80 h 408"/>
                  <a:gd name="T42" fmla="*/ 270 w 590"/>
                  <a:gd name="T43" fmla="*/ 88 h 408"/>
                  <a:gd name="T44" fmla="*/ 219 w 590"/>
                  <a:gd name="T45" fmla="*/ 88 h 408"/>
                  <a:gd name="T46" fmla="*/ 194 w 590"/>
                  <a:gd name="T47" fmla="*/ 88 h 408"/>
                  <a:gd name="T48" fmla="*/ 169 w 590"/>
                  <a:gd name="T49" fmla="*/ 112 h 408"/>
                  <a:gd name="T50" fmla="*/ 76 w 590"/>
                  <a:gd name="T51" fmla="*/ 112 h 408"/>
                  <a:gd name="T52" fmla="*/ 43 w 590"/>
                  <a:gd name="T53" fmla="*/ 104 h 408"/>
                  <a:gd name="T54" fmla="*/ 43 w 590"/>
                  <a:gd name="T55" fmla="*/ 80 h 408"/>
                  <a:gd name="T56" fmla="*/ 9 w 590"/>
                  <a:gd name="T57" fmla="*/ 64 h 408"/>
                  <a:gd name="T58" fmla="*/ 0 w 590"/>
                  <a:gd name="T59" fmla="*/ 88 h 408"/>
                  <a:gd name="T60" fmla="*/ 9 w 590"/>
                  <a:gd name="T61" fmla="*/ 120 h 408"/>
                  <a:gd name="T62" fmla="*/ 26 w 590"/>
                  <a:gd name="T63" fmla="*/ 152 h 408"/>
                  <a:gd name="T64" fmla="*/ 68 w 590"/>
                  <a:gd name="T65" fmla="*/ 184 h 408"/>
                  <a:gd name="T66" fmla="*/ 51 w 590"/>
                  <a:gd name="T67" fmla="*/ 224 h 408"/>
                  <a:gd name="T68" fmla="*/ 34 w 590"/>
                  <a:gd name="T69" fmla="*/ 232 h 408"/>
                  <a:gd name="T70" fmla="*/ 34 w 590"/>
                  <a:gd name="T71" fmla="*/ 264 h 408"/>
                  <a:gd name="T72" fmla="*/ 51 w 590"/>
                  <a:gd name="T73" fmla="*/ 272 h 408"/>
                  <a:gd name="T74" fmla="*/ 43 w 590"/>
                  <a:gd name="T75" fmla="*/ 304 h 408"/>
                  <a:gd name="T76" fmla="*/ 51 w 590"/>
                  <a:gd name="T77" fmla="*/ 320 h 408"/>
                  <a:gd name="T78" fmla="*/ 93 w 590"/>
                  <a:gd name="T79" fmla="*/ 336 h 408"/>
                  <a:gd name="T80" fmla="*/ 110 w 590"/>
                  <a:gd name="T81" fmla="*/ 368 h 408"/>
                  <a:gd name="T82" fmla="*/ 110 w 590"/>
                  <a:gd name="T83" fmla="*/ 408 h 408"/>
                  <a:gd name="T84" fmla="*/ 110 w 590"/>
                  <a:gd name="T85" fmla="*/ 400 h 408"/>
                  <a:gd name="T86" fmla="*/ 152 w 590"/>
                  <a:gd name="T87" fmla="*/ 400 h 408"/>
                  <a:gd name="T88" fmla="*/ 194 w 590"/>
                  <a:gd name="T89" fmla="*/ 384 h 408"/>
                  <a:gd name="T90" fmla="*/ 245 w 590"/>
                  <a:gd name="T91" fmla="*/ 352 h 408"/>
                  <a:gd name="T92" fmla="*/ 278 w 590"/>
                  <a:gd name="T93" fmla="*/ 368 h 408"/>
                  <a:gd name="T94" fmla="*/ 312 w 590"/>
                  <a:gd name="T95" fmla="*/ 368 h 408"/>
                  <a:gd name="T96" fmla="*/ 337 w 590"/>
                  <a:gd name="T97" fmla="*/ 368 h 408"/>
                  <a:gd name="T98" fmla="*/ 396 w 590"/>
                  <a:gd name="T99" fmla="*/ 352 h 408"/>
                  <a:gd name="T100" fmla="*/ 430 w 590"/>
                  <a:gd name="T101" fmla="*/ 336 h 408"/>
                  <a:gd name="T102" fmla="*/ 422 w 590"/>
                  <a:gd name="T103" fmla="*/ 296 h 408"/>
                  <a:gd name="T104" fmla="*/ 447 w 590"/>
                  <a:gd name="T105" fmla="*/ 296 h 408"/>
                  <a:gd name="T106" fmla="*/ 455 w 590"/>
                  <a:gd name="T107" fmla="*/ 280 h 408"/>
                  <a:gd name="T108" fmla="*/ 455 w 590"/>
                  <a:gd name="T109" fmla="*/ 256 h 40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90"/>
                  <a:gd name="T166" fmla="*/ 0 h 408"/>
                  <a:gd name="T167" fmla="*/ 590 w 590"/>
                  <a:gd name="T168" fmla="*/ 408 h 40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90" h="408">
                    <a:moveTo>
                      <a:pt x="455" y="256"/>
                    </a:moveTo>
                    <a:lnTo>
                      <a:pt x="489" y="248"/>
                    </a:lnTo>
                    <a:lnTo>
                      <a:pt x="514" y="232"/>
                    </a:lnTo>
                    <a:lnTo>
                      <a:pt x="565" y="240"/>
                    </a:lnTo>
                    <a:lnTo>
                      <a:pt x="590" y="232"/>
                    </a:lnTo>
                    <a:lnTo>
                      <a:pt x="565" y="200"/>
                    </a:lnTo>
                    <a:lnTo>
                      <a:pt x="523" y="176"/>
                    </a:lnTo>
                    <a:lnTo>
                      <a:pt x="548" y="144"/>
                    </a:lnTo>
                    <a:lnTo>
                      <a:pt x="548" y="104"/>
                    </a:lnTo>
                    <a:lnTo>
                      <a:pt x="548" y="72"/>
                    </a:lnTo>
                    <a:lnTo>
                      <a:pt x="573" y="64"/>
                    </a:lnTo>
                    <a:lnTo>
                      <a:pt x="582" y="48"/>
                    </a:lnTo>
                    <a:lnTo>
                      <a:pt x="582" y="32"/>
                    </a:lnTo>
                    <a:lnTo>
                      <a:pt x="582" y="16"/>
                    </a:lnTo>
                    <a:lnTo>
                      <a:pt x="531" y="16"/>
                    </a:lnTo>
                    <a:lnTo>
                      <a:pt x="523" y="0"/>
                    </a:lnTo>
                    <a:lnTo>
                      <a:pt x="481" y="8"/>
                    </a:lnTo>
                    <a:lnTo>
                      <a:pt x="455" y="0"/>
                    </a:lnTo>
                    <a:lnTo>
                      <a:pt x="413" y="8"/>
                    </a:lnTo>
                    <a:lnTo>
                      <a:pt x="363" y="24"/>
                    </a:lnTo>
                    <a:lnTo>
                      <a:pt x="321" y="80"/>
                    </a:lnTo>
                    <a:lnTo>
                      <a:pt x="270" y="88"/>
                    </a:lnTo>
                    <a:lnTo>
                      <a:pt x="219" y="88"/>
                    </a:lnTo>
                    <a:lnTo>
                      <a:pt x="194" y="88"/>
                    </a:lnTo>
                    <a:lnTo>
                      <a:pt x="169" y="112"/>
                    </a:lnTo>
                    <a:lnTo>
                      <a:pt x="76" y="112"/>
                    </a:lnTo>
                    <a:lnTo>
                      <a:pt x="43" y="104"/>
                    </a:lnTo>
                    <a:lnTo>
                      <a:pt x="43" y="80"/>
                    </a:lnTo>
                    <a:lnTo>
                      <a:pt x="9" y="64"/>
                    </a:lnTo>
                    <a:lnTo>
                      <a:pt x="0" y="88"/>
                    </a:lnTo>
                    <a:lnTo>
                      <a:pt x="9" y="120"/>
                    </a:lnTo>
                    <a:lnTo>
                      <a:pt x="26" y="152"/>
                    </a:lnTo>
                    <a:lnTo>
                      <a:pt x="68" y="184"/>
                    </a:lnTo>
                    <a:lnTo>
                      <a:pt x="51" y="224"/>
                    </a:lnTo>
                    <a:lnTo>
                      <a:pt x="34" y="232"/>
                    </a:lnTo>
                    <a:lnTo>
                      <a:pt x="34" y="264"/>
                    </a:lnTo>
                    <a:lnTo>
                      <a:pt x="51" y="272"/>
                    </a:lnTo>
                    <a:lnTo>
                      <a:pt x="43" y="304"/>
                    </a:lnTo>
                    <a:lnTo>
                      <a:pt x="51" y="320"/>
                    </a:lnTo>
                    <a:lnTo>
                      <a:pt x="93" y="336"/>
                    </a:lnTo>
                    <a:lnTo>
                      <a:pt x="110" y="368"/>
                    </a:lnTo>
                    <a:lnTo>
                      <a:pt x="110" y="408"/>
                    </a:lnTo>
                    <a:lnTo>
                      <a:pt x="110" y="400"/>
                    </a:lnTo>
                    <a:lnTo>
                      <a:pt x="152" y="400"/>
                    </a:lnTo>
                    <a:lnTo>
                      <a:pt x="194" y="384"/>
                    </a:lnTo>
                    <a:lnTo>
                      <a:pt x="245" y="352"/>
                    </a:lnTo>
                    <a:lnTo>
                      <a:pt x="278" y="368"/>
                    </a:lnTo>
                    <a:lnTo>
                      <a:pt x="312" y="368"/>
                    </a:lnTo>
                    <a:lnTo>
                      <a:pt x="337" y="368"/>
                    </a:lnTo>
                    <a:lnTo>
                      <a:pt x="396" y="352"/>
                    </a:lnTo>
                    <a:lnTo>
                      <a:pt x="430" y="336"/>
                    </a:lnTo>
                    <a:lnTo>
                      <a:pt x="422" y="296"/>
                    </a:lnTo>
                    <a:lnTo>
                      <a:pt x="447" y="296"/>
                    </a:lnTo>
                    <a:lnTo>
                      <a:pt x="455" y="280"/>
                    </a:lnTo>
                    <a:lnTo>
                      <a:pt x="455" y="256"/>
                    </a:lnTo>
                    <a:close/>
                  </a:path>
                </a:pathLst>
              </a:custGeom>
              <a:solidFill>
                <a:srgbClr val="C6C6C6"/>
              </a:solidFill>
              <a:ln w="9525">
                <a:solidFill>
                  <a:schemeClr val="bg1"/>
                </a:solidFill>
                <a:round/>
                <a:headEnd/>
                <a:tailEnd/>
              </a:ln>
            </p:spPr>
            <p:txBody>
              <a:bodyPr/>
              <a:lstStyle/>
              <a:p>
                <a:endParaRPr lang="en-US" sz="1400"/>
              </a:p>
            </p:txBody>
          </p:sp>
          <p:sp>
            <p:nvSpPr>
              <p:cNvPr id="86" name="Freeform 75">
                <a:extLst>
                  <a:ext uri="{FF2B5EF4-FFF2-40B4-BE49-F238E27FC236}">
                    <a16:creationId xmlns:a16="http://schemas.microsoft.com/office/drawing/2014/main" id="{390EBFD7-E278-4988-8034-A559D6E18071}"/>
                  </a:ext>
                </a:extLst>
              </p:cNvPr>
              <p:cNvSpPr>
                <a:spLocks/>
              </p:cNvSpPr>
              <p:nvPr/>
            </p:nvSpPr>
            <p:spPr bwMode="auto">
              <a:xfrm>
                <a:off x="7436820" y="4059718"/>
                <a:ext cx="201690" cy="164079"/>
              </a:xfrm>
              <a:custGeom>
                <a:avLst/>
                <a:gdLst>
                  <a:gd name="T0" fmla="*/ 227 w 244"/>
                  <a:gd name="T1" fmla="*/ 32 h 192"/>
                  <a:gd name="T2" fmla="*/ 185 w 244"/>
                  <a:gd name="T3" fmla="*/ 16 h 192"/>
                  <a:gd name="T4" fmla="*/ 177 w 244"/>
                  <a:gd name="T5" fmla="*/ 0 h 192"/>
                  <a:gd name="T6" fmla="*/ 177 w 244"/>
                  <a:gd name="T7" fmla="*/ 0 h 192"/>
                  <a:gd name="T8" fmla="*/ 134 w 244"/>
                  <a:gd name="T9" fmla="*/ 0 h 192"/>
                  <a:gd name="T10" fmla="*/ 75 w 244"/>
                  <a:gd name="T11" fmla="*/ 24 h 192"/>
                  <a:gd name="T12" fmla="*/ 50 w 244"/>
                  <a:gd name="T13" fmla="*/ 32 h 192"/>
                  <a:gd name="T14" fmla="*/ 25 w 244"/>
                  <a:gd name="T15" fmla="*/ 40 h 192"/>
                  <a:gd name="T16" fmla="*/ 16 w 244"/>
                  <a:gd name="T17" fmla="*/ 72 h 192"/>
                  <a:gd name="T18" fmla="*/ 0 w 244"/>
                  <a:gd name="T19" fmla="*/ 64 h 192"/>
                  <a:gd name="T20" fmla="*/ 0 w 244"/>
                  <a:gd name="T21" fmla="*/ 88 h 192"/>
                  <a:gd name="T22" fmla="*/ 8 w 244"/>
                  <a:gd name="T23" fmla="*/ 144 h 192"/>
                  <a:gd name="T24" fmla="*/ 33 w 244"/>
                  <a:gd name="T25" fmla="*/ 176 h 192"/>
                  <a:gd name="T26" fmla="*/ 59 w 244"/>
                  <a:gd name="T27" fmla="*/ 184 h 192"/>
                  <a:gd name="T28" fmla="*/ 67 w 244"/>
                  <a:gd name="T29" fmla="*/ 192 h 192"/>
                  <a:gd name="T30" fmla="*/ 75 w 244"/>
                  <a:gd name="T31" fmla="*/ 192 h 192"/>
                  <a:gd name="T32" fmla="*/ 109 w 244"/>
                  <a:gd name="T33" fmla="*/ 176 h 192"/>
                  <a:gd name="T34" fmla="*/ 134 w 244"/>
                  <a:gd name="T35" fmla="*/ 176 h 192"/>
                  <a:gd name="T36" fmla="*/ 168 w 244"/>
                  <a:gd name="T37" fmla="*/ 136 h 192"/>
                  <a:gd name="T38" fmla="*/ 236 w 244"/>
                  <a:gd name="T39" fmla="*/ 128 h 192"/>
                  <a:gd name="T40" fmla="*/ 244 w 244"/>
                  <a:gd name="T41" fmla="*/ 104 h 192"/>
                  <a:gd name="T42" fmla="*/ 244 w 244"/>
                  <a:gd name="T43" fmla="*/ 64 h 192"/>
                  <a:gd name="T44" fmla="*/ 227 w 244"/>
                  <a:gd name="T45" fmla="*/ 32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44"/>
                  <a:gd name="T70" fmla="*/ 0 h 192"/>
                  <a:gd name="T71" fmla="*/ 244 w 244"/>
                  <a:gd name="T72" fmla="*/ 192 h 1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44" h="192">
                    <a:moveTo>
                      <a:pt x="227" y="32"/>
                    </a:moveTo>
                    <a:lnTo>
                      <a:pt x="185" y="16"/>
                    </a:lnTo>
                    <a:lnTo>
                      <a:pt x="177" y="0"/>
                    </a:lnTo>
                    <a:lnTo>
                      <a:pt x="134" y="0"/>
                    </a:lnTo>
                    <a:lnTo>
                      <a:pt x="75" y="24"/>
                    </a:lnTo>
                    <a:lnTo>
                      <a:pt x="50" y="32"/>
                    </a:lnTo>
                    <a:lnTo>
                      <a:pt x="25" y="40"/>
                    </a:lnTo>
                    <a:lnTo>
                      <a:pt x="16" y="72"/>
                    </a:lnTo>
                    <a:lnTo>
                      <a:pt x="0" y="64"/>
                    </a:lnTo>
                    <a:lnTo>
                      <a:pt x="0" y="88"/>
                    </a:lnTo>
                    <a:lnTo>
                      <a:pt x="8" y="144"/>
                    </a:lnTo>
                    <a:lnTo>
                      <a:pt x="33" y="176"/>
                    </a:lnTo>
                    <a:lnTo>
                      <a:pt x="59" y="184"/>
                    </a:lnTo>
                    <a:lnTo>
                      <a:pt x="67" y="192"/>
                    </a:lnTo>
                    <a:lnTo>
                      <a:pt x="75" y="192"/>
                    </a:lnTo>
                    <a:lnTo>
                      <a:pt x="109" y="176"/>
                    </a:lnTo>
                    <a:lnTo>
                      <a:pt x="134" y="176"/>
                    </a:lnTo>
                    <a:lnTo>
                      <a:pt x="168" y="136"/>
                    </a:lnTo>
                    <a:lnTo>
                      <a:pt x="236" y="128"/>
                    </a:lnTo>
                    <a:lnTo>
                      <a:pt x="244" y="104"/>
                    </a:lnTo>
                    <a:lnTo>
                      <a:pt x="244" y="64"/>
                    </a:lnTo>
                    <a:lnTo>
                      <a:pt x="227" y="32"/>
                    </a:lnTo>
                    <a:close/>
                  </a:path>
                </a:pathLst>
              </a:custGeom>
              <a:solidFill>
                <a:srgbClr val="C6C6C6"/>
              </a:solidFill>
              <a:ln w="12700">
                <a:solidFill>
                  <a:schemeClr val="bg1"/>
                </a:solidFill>
                <a:prstDash val="solid"/>
                <a:round/>
                <a:headEnd/>
                <a:tailEnd/>
              </a:ln>
            </p:spPr>
            <p:txBody>
              <a:bodyPr/>
              <a:lstStyle/>
              <a:p>
                <a:endParaRPr lang="en-US" sz="1400"/>
              </a:p>
            </p:txBody>
          </p:sp>
          <p:sp>
            <p:nvSpPr>
              <p:cNvPr id="87" name="Freeform 76">
                <a:extLst>
                  <a:ext uri="{FF2B5EF4-FFF2-40B4-BE49-F238E27FC236}">
                    <a16:creationId xmlns:a16="http://schemas.microsoft.com/office/drawing/2014/main" id="{A24017FF-0CC7-4EAD-94E5-639CFDAAEAF1}"/>
                  </a:ext>
                </a:extLst>
              </p:cNvPr>
              <p:cNvSpPr>
                <a:spLocks/>
              </p:cNvSpPr>
              <p:nvPr/>
            </p:nvSpPr>
            <p:spPr bwMode="auto">
              <a:xfrm>
                <a:off x="7547584" y="3799926"/>
                <a:ext cx="487694" cy="348668"/>
              </a:xfrm>
              <a:custGeom>
                <a:avLst/>
                <a:gdLst>
                  <a:gd name="T0" fmla="*/ 455 w 590"/>
                  <a:gd name="T1" fmla="*/ 256 h 408"/>
                  <a:gd name="T2" fmla="*/ 489 w 590"/>
                  <a:gd name="T3" fmla="*/ 248 h 408"/>
                  <a:gd name="T4" fmla="*/ 514 w 590"/>
                  <a:gd name="T5" fmla="*/ 232 h 408"/>
                  <a:gd name="T6" fmla="*/ 565 w 590"/>
                  <a:gd name="T7" fmla="*/ 240 h 408"/>
                  <a:gd name="T8" fmla="*/ 590 w 590"/>
                  <a:gd name="T9" fmla="*/ 232 h 408"/>
                  <a:gd name="T10" fmla="*/ 565 w 590"/>
                  <a:gd name="T11" fmla="*/ 200 h 408"/>
                  <a:gd name="T12" fmla="*/ 523 w 590"/>
                  <a:gd name="T13" fmla="*/ 176 h 408"/>
                  <a:gd name="T14" fmla="*/ 548 w 590"/>
                  <a:gd name="T15" fmla="*/ 144 h 408"/>
                  <a:gd name="T16" fmla="*/ 548 w 590"/>
                  <a:gd name="T17" fmla="*/ 104 h 408"/>
                  <a:gd name="T18" fmla="*/ 548 w 590"/>
                  <a:gd name="T19" fmla="*/ 72 h 408"/>
                  <a:gd name="T20" fmla="*/ 573 w 590"/>
                  <a:gd name="T21" fmla="*/ 64 h 408"/>
                  <a:gd name="T22" fmla="*/ 582 w 590"/>
                  <a:gd name="T23" fmla="*/ 48 h 408"/>
                  <a:gd name="T24" fmla="*/ 582 w 590"/>
                  <a:gd name="T25" fmla="*/ 32 h 408"/>
                  <a:gd name="T26" fmla="*/ 582 w 590"/>
                  <a:gd name="T27" fmla="*/ 16 h 408"/>
                  <a:gd name="T28" fmla="*/ 531 w 590"/>
                  <a:gd name="T29" fmla="*/ 16 h 408"/>
                  <a:gd name="T30" fmla="*/ 523 w 590"/>
                  <a:gd name="T31" fmla="*/ 0 h 408"/>
                  <a:gd name="T32" fmla="*/ 481 w 590"/>
                  <a:gd name="T33" fmla="*/ 8 h 408"/>
                  <a:gd name="T34" fmla="*/ 455 w 590"/>
                  <a:gd name="T35" fmla="*/ 0 h 408"/>
                  <a:gd name="T36" fmla="*/ 413 w 590"/>
                  <a:gd name="T37" fmla="*/ 8 h 408"/>
                  <a:gd name="T38" fmla="*/ 363 w 590"/>
                  <a:gd name="T39" fmla="*/ 24 h 408"/>
                  <a:gd name="T40" fmla="*/ 321 w 590"/>
                  <a:gd name="T41" fmla="*/ 80 h 408"/>
                  <a:gd name="T42" fmla="*/ 270 w 590"/>
                  <a:gd name="T43" fmla="*/ 88 h 408"/>
                  <a:gd name="T44" fmla="*/ 219 w 590"/>
                  <a:gd name="T45" fmla="*/ 88 h 408"/>
                  <a:gd name="T46" fmla="*/ 194 w 590"/>
                  <a:gd name="T47" fmla="*/ 88 h 408"/>
                  <a:gd name="T48" fmla="*/ 169 w 590"/>
                  <a:gd name="T49" fmla="*/ 112 h 408"/>
                  <a:gd name="T50" fmla="*/ 76 w 590"/>
                  <a:gd name="T51" fmla="*/ 112 h 408"/>
                  <a:gd name="T52" fmla="*/ 43 w 590"/>
                  <a:gd name="T53" fmla="*/ 104 h 408"/>
                  <a:gd name="T54" fmla="*/ 43 w 590"/>
                  <a:gd name="T55" fmla="*/ 80 h 408"/>
                  <a:gd name="T56" fmla="*/ 9 w 590"/>
                  <a:gd name="T57" fmla="*/ 64 h 408"/>
                  <a:gd name="T58" fmla="*/ 0 w 590"/>
                  <a:gd name="T59" fmla="*/ 88 h 408"/>
                  <a:gd name="T60" fmla="*/ 9 w 590"/>
                  <a:gd name="T61" fmla="*/ 120 h 408"/>
                  <a:gd name="T62" fmla="*/ 26 w 590"/>
                  <a:gd name="T63" fmla="*/ 152 h 408"/>
                  <a:gd name="T64" fmla="*/ 68 w 590"/>
                  <a:gd name="T65" fmla="*/ 184 h 408"/>
                  <a:gd name="T66" fmla="*/ 51 w 590"/>
                  <a:gd name="T67" fmla="*/ 224 h 408"/>
                  <a:gd name="T68" fmla="*/ 34 w 590"/>
                  <a:gd name="T69" fmla="*/ 232 h 408"/>
                  <a:gd name="T70" fmla="*/ 34 w 590"/>
                  <a:gd name="T71" fmla="*/ 264 h 408"/>
                  <a:gd name="T72" fmla="*/ 51 w 590"/>
                  <a:gd name="T73" fmla="*/ 272 h 408"/>
                  <a:gd name="T74" fmla="*/ 43 w 590"/>
                  <a:gd name="T75" fmla="*/ 304 h 408"/>
                  <a:gd name="T76" fmla="*/ 51 w 590"/>
                  <a:gd name="T77" fmla="*/ 320 h 408"/>
                  <a:gd name="T78" fmla="*/ 93 w 590"/>
                  <a:gd name="T79" fmla="*/ 336 h 408"/>
                  <a:gd name="T80" fmla="*/ 110 w 590"/>
                  <a:gd name="T81" fmla="*/ 368 h 408"/>
                  <a:gd name="T82" fmla="*/ 110 w 590"/>
                  <a:gd name="T83" fmla="*/ 408 h 408"/>
                  <a:gd name="T84" fmla="*/ 110 w 590"/>
                  <a:gd name="T85" fmla="*/ 400 h 408"/>
                  <a:gd name="T86" fmla="*/ 152 w 590"/>
                  <a:gd name="T87" fmla="*/ 400 h 408"/>
                  <a:gd name="T88" fmla="*/ 194 w 590"/>
                  <a:gd name="T89" fmla="*/ 384 h 408"/>
                  <a:gd name="T90" fmla="*/ 245 w 590"/>
                  <a:gd name="T91" fmla="*/ 352 h 408"/>
                  <a:gd name="T92" fmla="*/ 278 w 590"/>
                  <a:gd name="T93" fmla="*/ 368 h 408"/>
                  <a:gd name="T94" fmla="*/ 312 w 590"/>
                  <a:gd name="T95" fmla="*/ 368 h 408"/>
                  <a:gd name="T96" fmla="*/ 337 w 590"/>
                  <a:gd name="T97" fmla="*/ 368 h 408"/>
                  <a:gd name="T98" fmla="*/ 396 w 590"/>
                  <a:gd name="T99" fmla="*/ 352 h 408"/>
                  <a:gd name="T100" fmla="*/ 430 w 590"/>
                  <a:gd name="T101" fmla="*/ 336 h 408"/>
                  <a:gd name="T102" fmla="*/ 422 w 590"/>
                  <a:gd name="T103" fmla="*/ 296 h 408"/>
                  <a:gd name="T104" fmla="*/ 447 w 590"/>
                  <a:gd name="T105" fmla="*/ 296 h 408"/>
                  <a:gd name="T106" fmla="*/ 447 w 590"/>
                  <a:gd name="T107" fmla="*/ 296 h 408"/>
                  <a:gd name="T108" fmla="*/ 455 w 590"/>
                  <a:gd name="T109" fmla="*/ 280 h 408"/>
                  <a:gd name="T110" fmla="*/ 455 w 590"/>
                  <a:gd name="T111" fmla="*/ 256 h 4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90"/>
                  <a:gd name="T169" fmla="*/ 0 h 408"/>
                  <a:gd name="T170" fmla="*/ 590 w 590"/>
                  <a:gd name="T171" fmla="*/ 408 h 4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90" h="408">
                    <a:moveTo>
                      <a:pt x="455" y="256"/>
                    </a:moveTo>
                    <a:lnTo>
                      <a:pt x="489" y="248"/>
                    </a:lnTo>
                    <a:lnTo>
                      <a:pt x="514" y="232"/>
                    </a:lnTo>
                    <a:lnTo>
                      <a:pt x="565" y="240"/>
                    </a:lnTo>
                    <a:lnTo>
                      <a:pt x="590" y="232"/>
                    </a:lnTo>
                    <a:lnTo>
                      <a:pt x="565" y="200"/>
                    </a:lnTo>
                    <a:lnTo>
                      <a:pt x="523" y="176"/>
                    </a:lnTo>
                    <a:lnTo>
                      <a:pt x="548" y="144"/>
                    </a:lnTo>
                    <a:lnTo>
                      <a:pt x="548" y="104"/>
                    </a:lnTo>
                    <a:lnTo>
                      <a:pt x="548" y="72"/>
                    </a:lnTo>
                    <a:lnTo>
                      <a:pt x="573" y="64"/>
                    </a:lnTo>
                    <a:lnTo>
                      <a:pt x="582" y="48"/>
                    </a:lnTo>
                    <a:lnTo>
                      <a:pt x="582" y="32"/>
                    </a:lnTo>
                    <a:lnTo>
                      <a:pt x="582" y="16"/>
                    </a:lnTo>
                    <a:lnTo>
                      <a:pt x="531" y="16"/>
                    </a:lnTo>
                    <a:lnTo>
                      <a:pt x="523" y="0"/>
                    </a:lnTo>
                    <a:lnTo>
                      <a:pt x="481" y="8"/>
                    </a:lnTo>
                    <a:lnTo>
                      <a:pt x="455" y="0"/>
                    </a:lnTo>
                    <a:lnTo>
                      <a:pt x="413" y="8"/>
                    </a:lnTo>
                    <a:lnTo>
                      <a:pt x="363" y="24"/>
                    </a:lnTo>
                    <a:lnTo>
                      <a:pt x="321" y="80"/>
                    </a:lnTo>
                    <a:lnTo>
                      <a:pt x="270" y="88"/>
                    </a:lnTo>
                    <a:lnTo>
                      <a:pt x="219" y="88"/>
                    </a:lnTo>
                    <a:lnTo>
                      <a:pt x="194" y="88"/>
                    </a:lnTo>
                    <a:lnTo>
                      <a:pt x="169" y="112"/>
                    </a:lnTo>
                    <a:lnTo>
                      <a:pt x="76" y="112"/>
                    </a:lnTo>
                    <a:lnTo>
                      <a:pt x="43" y="104"/>
                    </a:lnTo>
                    <a:lnTo>
                      <a:pt x="43" y="80"/>
                    </a:lnTo>
                    <a:lnTo>
                      <a:pt x="9" y="64"/>
                    </a:lnTo>
                    <a:lnTo>
                      <a:pt x="0" y="88"/>
                    </a:lnTo>
                    <a:lnTo>
                      <a:pt x="9" y="120"/>
                    </a:lnTo>
                    <a:lnTo>
                      <a:pt x="26" y="152"/>
                    </a:lnTo>
                    <a:lnTo>
                      <a:pt x="68" y="184"/>
                    </a:lnTo>
                    <a:lnTo>
                      <a:pt x="51" y="224"/>
                    </a:lnTo>
                    <a:lnTo>
                      <a:pt x="34" y="232"/>
                    </a:lnTo>
                    <a:lnTo>
                      <a:pt x="34" y="264"/>
                    </a:lnTo>
                    <a:lnTo>
                      <a:pt x="51" y="272"/>
                    </a:lnTo>
                    <a:lnTo>
                      <a:pt x="43" y="304"/>
                    </a:lnTo>
                    <a:lnTo>
                      <a:pt x="51" y="320"/>
                    </a:lnTo>
                    <a:lnTo>
                      <a:pt x="93" y="336"/>
                    </a:lnTo>
                    <a:lnTo>
                      <a:pt x="110" y="368"/>
                    </a:lnTo>
                    <a:lnTo>
                      <a:pt x="110" y="408"/>
                    </a:lnTo>
                    <a:lnTo>
                      <a:pt x="110" y="400"/>
                    </a:lnTo>
                    <a:lnTo>
                      <a:pt x="152" y="400"/>
                    </a:lnTo>
                    <a:lnTo>
                      <a:pt x="194" y="384"/>
                    </a:lnTo>
                    <a:lnTo>
                      <a:pt x="245" y="352"/>
                    </a:lnTo>
                    <a:lnTo>
                      <a:pt x="278" y="368"/>
                    </a:lnTo>
                    <a:lnTo>
                      <a:pt x="312" y="368"/>
                    </a:lnTo>
                    <a:lnTo>
                      <a:pt x="337" y="368"/>
                    </a:lnTo>
                    <a:lnTo>
                      <a:pt x="396" y="352"/>
                    </a:lnTo>
                    <a:lnTo>
                      <a:pt x="430" y="336"/>
                    </a:lnTo>
                    <a:lnTo>
                      <a:pt x="422" y="296"/>
                    </a:lnTo>
                    <a:lnTo>
                      <a:pt x="447" y="296"/>
                    </a:lnTo>
                    <a:lnTo>
                      <a:pt x="455" y="280"/>
                    </a:lnTo>
                    <a:lnTo>
                      <a:pt x="455" y="256"/>
                    </a:lnTo>
                    <a:close/>
                  </a:path>
                </a:pathLst>
              </a:custGeom>
              <a:solidFill>
                <a:srgbClr val="C6C6C6"/>
              </a:solidFill>
              <a:ln w="12700">
                <a:solidFill>
                  <a:schemeClr val="bg1"/>
                </a:solidFill>
                <a:prstDash val="solid"/>
                <a:round/>
                <a:headEnd/>
                <a:tailEnd/>
              </a:ln>
            </p:spPr>
            <p:txBody>
              <a:bodyPr/>
              <a:lstStyle/>
              <a:p>
                <a:endParaRPr lang="en-US" sz="1400"/>
              </a:p>
            </p:txBody>
          </p:sp>
          <p:sp>
            <p:nvSpPr>
              <p:cNvPr id="88" name="Freeform 77">
                <a:extLst>
                  <a:ext uri="{FF2B5EF4-FFF2-40B4-BE49-F238E27FC236}">
                    <a16:creationId xmlns:a16="http://schemas.microsoft.com/office/drawing/2014/main" id="{73878B70-DE51-499A-95A8-CA3FB593DF99}"/>
                  </a:ext>
                </a:extLst>
              </p:cNvPr>
              <p:cNvSpPr>
                <a:spLocks/>
              </p:cNvSpPr>
              <p:nvPr/>
            </p:nvSpPr>
            <p:spPr bwMode="auto">
              <a:xfrm>
                <a:off x="7910461" y="3998188"/>
                <a:ext cx="300883" cy="526421"/>
              </a:xfrm>
              <a:custGeom>
                <a:avLst/>
                <a:gdLst>
                  <a:gd name="T0" fmla="*/ 219 w 364"/>
                  <a:gd name="T1" fmla="*/ 40 h 616"/>
                  <a:gd name="T2" fmla="*/ 151 w 364"/>
                  <a:gd name="T3" fmla="*/ 0 h 616"/>
                  <a:gd name="T4" fmla="*/ 75 w 364"/>
                  <a:gd name="T5" fmla="*/ 0 h 616"/>
                  <a:gd name="T6" fmla="*/ 16 w 364"/>
                  <a:gd name="T7" fmla="*/ 24 h 616"/>
                  <a:gd name="T8" fmla="*/ 8 w 364"/>
                  <a:gd name="T9" fmla="*/ 64 h 616"/>
                  <a:gd name="T10" fmla="*/ 16 w 364"/>
                  <a:gd name="T11" fmla="*/ 136 h 616"/>
                  <a:gd name="T12" fmla="*/ 0 w 364"/>
                  <a:gd name="T13" fmla="*/ 192 h 616"/>
                  <a:gd name="T14" fmla="*/ 67 w 364"/>
                  <a:gd name="T15" fmla="*/ 184 h 616"/>
                  <a:gd name="T16" fmla="*/ 33 w 364"/>
                  <a:gd name="T17" fmla="*/ 256 h 616"/>
                  <a:gd name="T18" fmla="*/ 118 w 364"/>
                  <a:gd name="T19" fmla="*/ 312 h 616"/>
                  <a:gd name="T20" fmla="*/ 160 w 364"/>
                  <a:gd name="T21" fmla="*/ 384 h 616"/>
                  <a:gd name="T22" fmla="*/ 168 w 364"/>
                  <a:gd name="T23" fmla="*/ 432 h 616"/>
                  <a:gd name="T24" fmla="*/ 101 w 364"/>
                  <a:gd name="T25" fmla="*/ 440 h 616"/>
                  <a:gd name="T26" fmla="*/ 126 w 364"/>
                  <a:gd name="T27" fmla="*/ 496 h 616"/>
                  <a:gd name="T28" fmla="*/ 168 w 364"/>
                  <a:gd name="T29" fmla="*/ 480 h 616"/>
                  <a:gd name="T30" fmla="*/ 219 w 364"/>
                  <a:gd name="T31" fmla="*/ 504 h 616"/>
                  <a:gd name="T32" fmla="*/ 235 w 364"/>
                  <a:gd name="T33" fmla="*/ 560 h 616"/>
                  <a:gd name="T34" fmla="*/ 244 w 364"/>
                  <a:gd name="T35" fmla="*/ 592 h 616"/>
                  <a:gd name="T36" fmla="*/ 261 w 364"/>
                  <a:gd name="T37" fmla="*/ 600 h 616"/>
                  <a:gd name="T38" fmla="*/ 337 w 364"/>
                  <a:gd name="T39" fmla="*/ 616 h 616"/>
                  <a:gd name="T40" fmla="*/ 360 w 364"/>
                  <a:gd name="T41" fmla="*/ 578 h 616"/>
                  <a:gd name="T42" fmla="*/ 303 w 364"/>
                  <a:gd name="T43" fmla="*/ 56 h 616"/>
                  <a:gd name="T44" fmla="*/ 320 w 364"/>
                  <a:gd name="T45" fmla="*/ 152 h 616"/>
                  <a:gd name="T46" fmla="*/ 244 w 364"/>
                  <a:gd name="T47" fmla="*/ 168 h 616"/>
                  <a:gd name="T48" fmla="*/ 151 w 364"/>
                  <a:gd name="T49" fmla="*/ 200 h 616"/>
                  <a:gd name="T50" fmla="*/ 92 w 364"/>
                  <a:gd name="T51" fmla="*/ 208 h 616"/>
                  <a:gd name="T52" fmla="*/ 42 w 364"/>
                  <a:gd name="T53" fmla="*/ 264 h 616"/>
                  <a:gd name="T54" fmla="*/ 59 w 364"/>
                  <a:gd name="T55" fmla="*/ 232 h 616"/>
                  <a:gd name="T56" fmla="*/ 126 w 364"/>
                  <a:gd name="T57" fmla="*/ 168 h 616"/>
                  <a:gd name="T58" fmla="*/ 185 w 364"/>
                  <a:gd name="T59" fmla="*/ 104 h 616"/>
                  <a:gd name="T60" fmla="*/ 286 w 364"/>
                  <a:gd name="T61" fmla="*/ 80 h 616"/>
                  <a:gd name="T62" fmla="*/ 303 w 364"/>
                  <a:gd name="T63" fmla="*/ 96 h 616"/>
                  <a:gd name="T64" fmla="*/ 328 w 364"/>
                  <a:gd name="T65" fmla="*/ 112 h 616"/>
                  <a:gd name="T66" fmla="*/ 303 w 364"/>
                  <a:gd name="T67" fmla="*/ 56 h 6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4"/>
                  <a:gd name="T103" fmla="*/ 0 h 616"/>
                  <a:gd name="T104" fmla="*/ 364 w 364"/>
                  <a:gd name="T105" fmla="*/ 616 h 6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4" h="616">
                    <a:moveTo>
                      <a:pt x="303" y="56"/>
                    </a:moveTo>
                    <a:lnTo>
                      <a:pt x="219" y="40"/>
                    </a:lnTo>
                    <a:lnTo>
                      <a:pt x="185" y="24"/>
                    </a:lnTo>
                    <a:lnTo>
                      <a:pt x="151" y="0"/>
                    </a:lnTo>
                    <a:lnTo>
                      <a:pt x="126" y="8"/>
                    </a:lnTo>
                    <a:lnTo>
                      <a:pt x="75" y="0"/>
                    </a:lnTo>
                    <a:lnTo>
                      <a:pt x="50" y="16"/>
                    </a:lnTo>
                    <a:lnTo>
                      <a:pt x="16" y="24"/>
                    </a:lnTo>
                    <a:lnTo>
                      <a:pt x="16" y="48"/>
                    </a:lnTo>
                    <a:lnTo>
                      <a:pt x="8" y="64"/>
                    </a:lnTo>
                    <a:lnTo>
                      <a:pt x="33" y="88"/>
                    </a:lnTo>
                    <a:lnTo>
                      <a:pt x="16" y="136"/>
                    </a:lnTo>
                    <a:lnTo>
                      <a:pt x="25" y="160"/>
                    </a:lnTo>
                    <a:lnTo>
                      <a:pt x="0" y="192"/>
                    </a:lnTo>
                    <a:lnTo>
                      <a:pt x="0" y="200"/>
                    </a:lnTo>
                    <a:lnTo>
                      <a:pt x="67" y="184"/>
                    </a:lnTo>
                    <a:lnTo>
                      <a:pt x="42" y="216"/>
                    </a:lnTo>
                    <a:lnTo>
                      <a:pt x="33" y="256"/>
                    </a:lnTo>
                    <a:lnTo>
                      <a:pt x="50" y="328"/>
                    </a:lnTo>
                    <a:lnTo>
                      <a:pt x="118" y="312"/>
                    </a:lnTo>
                    <a:lnTo>
                      <a:pt x="118" y="352"/>
                    </a:lnTo>
                    <a:lnTo>
                      <a:pt x="160" y="384"/>
                    </a:lnTo>
                    <a:lnTo>
                      <a:pt x="151" y="408"/>
                    </a:lnTo>
                    <a:lnTo>
                      <a:pt x="168" y="432"/>
                    </a:lnTo>
                    <a:lnTo>
                      <a:pt x="134" y="448"/>
                    </a:lnTo>
                    <a:lnTo>
                      <a:pt x="101" y="440"/>
                    </a:lnTo>
                    <a:lnTo>
                      <a:pt x="101" y="472"/>
                    </a:lnTo>
                    <a:lnTo>
                      <a:pt x="126" y="496"/>
                    </a:lnTo>
                    <a:lnTo>
                      <a:pt x="151" y="480"/>
                    </a:lnTo>
                    <a:lnTo>
                      <a:pt x="168" y="480"/>
                    </a:lnTo>
                    <a:lnTo>
                      <a:pt x="185" y="488"/>
                    </a:lnTo>
                    <a:lnTo>
                      <a:pt x="219" y="504"/>
                    </a:lnTo>
                    <a:lnTo>
                      <a:pt x="227" y="528"/>
                    </a:lnTo>
                    <a:lnTo>
                      <a:pt x="235" y="560"/>
                    </a:lnTo>
                    <a:lnTo>
                      <a:pt x="269" y="576"/>
                    </a:lnTo>
                    <a:lnTo>
                      <a:pt x="244" y="592"/>
                    </a:lnTo>
                    <a:lnTo>
                      <a:pt x="244" y="600"/>
                    </a:lnTo>
                    <a:lnTo>
                      <a:pt x="261" y="600"/>
                    </a:lnTo>
                    <a:lnTo>
                      <a:pt x="345" y="584"/>
                    </a:lnTo>
                    <a:lnTo>
                      <a:pt x="337" y="616"/>
                    </a:lnTo>
                    <a:lnTo>
                      <a:pt x="364" y="602"/>
                    </a:lnTo>
                    <a:lnTo>
                      <a:pt x="360" y="578"/>
                    </a:lnTo>
                    <a:lnTo>
                      <a:pt x="354" y="56"/>
                    </a:lnTo>
                    <a:lnTo>
                      <a:pt x="303" y="56"/>
                    </a:lnTo>
                    <a:lnTo>
                      <a:pt x="286" y="136"/>
                    </a:lnTo>
                    <a:lnTo>
                      <a:pt x="320" y="152"/>
                    </a:lnTo>
                    <a:lnTo>
                      <a:pt x="286" y="168"/>
                    </a:lnTo>
                    <a:lnTo>
                      <a:pt x="244" y="168"/>
                    </a:lnTo>
                    <a:lnTo>
                      <a:pt x="176" y="200"/>
                    </a:lnTo>
                    <a:lnTo>
                      <a:pt x="151" y="200"/>
                    </a:lnTo>
                    <a:lnTo>
                      <a:pt x="134" y="200"/>
                    </a:lnTo>
                    <a:lnTo>
                      <a:pt x="92" y="208"/>
                    </a:lnTo>
                    <a:lnTo>
                      <a:pt x="67" y="232"/>
                    </a:lnTo>
                    <a:lnTo>
                      <a:pt x="42" y="264"/>
                    </a:lnTo>
                    <a:lnTo>
                      <a:pt x="42" y="248"/>
                    </a:lnTo>
                    <a:lnTo>
                      <a:pt x="59" y="232"/>
                    </a:lnTo>
                    <a:lnTo>
                      <a:pt x="84" y="200"/>
                    </a:lnTo>
                    <a:lnTo>
                      <a:pt x="126" y="168"/>
                    </a:lnTo>
                    <a:lnTo>
                      <a:pt x="134" y="120"/>
                    </a:lnTo>
                    <a:lnTo>
                      <a:pt x="185" y="104"/>
                    </a:lnTo>
                    <a:lnTo>
                      <a:pt x="235" y="96"/>
                    </a:lnTo>
                    <a:lnTo>
                      <a:pt x="286" y="80"/>
                    </a:lnTo>
                    <a:lnTo>
                      <a:pt x="294" y="80"/>
                    </a:lnTo>
                    <a:lnTo>
                      <a:pt x="303" y="96"/>
                    </a:lnTo>
                    <a:lnTo>
                      <a:pt x="345" y="104"/>
                    </a:lnTo>
                    <a:lnTo>
                      <a:pt x="328" y="112"/>
                    </a:lnTo>
                    <a:lnTo>
                      <a:pt x="286" y="136"/>
                    </a:lnTo>
                    <a:lnTo>
                      <a:pt x="303" y="56"/>
                    </a:lnTo>
                    <a:close/>
                  </a:path>
                </a:pathLst>
              </a:custGeom>
              <a:solidFill>
                <a:srgbClr val="C6C6C6"/>
              </a:solidFill>
              <a:ln w="9525">
                <a:solidFill>
                  <a:schemeClr val="bg1"/>
                </a:solidFill>
                <a:round/>
                <a:headEnd/>
                <a:tailEnd/>
              </a:ln>
            </p:spPr>
            <p:txBody>
              <a:bodyPr/>
              <a:lstStyle/>
              <a:p>
                <a:endParaRPr lang="en-US" sz="1400"/>
              </a:p>
            </p:txBody>
          </p:sp>
          <p:sp>
            <p:nvSpPr>
              <p:cNvPr id="89" name="Freeform 78">
                <a:extLst>
                  <a:ext uri="{FF2B5EF4-FFF2-40B4-BE49-F238E27FC236}">
                    <a16:creationId xmlns:a16="http://schemas.microsoft.com/office/drawing/2014/main" id="{8CE8A7CF-09EE-44C4-8532-FB0DB7B60C54}"/>
                  </a:ext>
                </a:extLst>
              </p:cNvPr>
              <p:cNvSpPr>
                <a:spLocks/>
              </p:cNvSpPr>
              <p:nvPr/>
            </p:nvSpPr>
            <p:spPr bwMode="auto">
              <a:xfrm>
                <a:off x="7910461" y="3998188"/>
                <a:ext cx="299229" cy="526421"/>
              </a:xfrm>
              <a:custGeom>
                <a:avLst/>
                <a:gdLst>
                  <a:gd name="T0" fmla="*/ 303 w 362"/>
                  <a:gd name="T1" fmla="*/ 56 h 616"/>
                  <a:gd name="T2" fmla="*/ 219 w 362"/>
                  <a:gd name="T3" fmla="*/ 40 h 616"/>
                  <a:gd name="T4" fmla="*/ 185 w 362"/>
                  <a:gd name="T5" fmla="*/ 24 h 616"/>
                  <a:gd name="T6" fmla="*/ 151 w 362"/>
                  <a:gd name="T7" fmla="*/ 0 h 616"/>
                  <a:gd name="T8" fmla="*/ 126 w 362"/>
                  <a:gd name="T9" fmla="*/ 8 h 616"/>
                  <a:gd name="T10" fmla="*/ 75 w 362"/>
                  <a:gd name="T11" fmla="*/ 0 h 616"/>
                  <a:gd name="T12" fmla="*/ 50 w 362"/>
                  <a:gd name="T13" fmla="*/ 16 h 616"/>
                  <a:gd name="T14" fmla="*/ 16 w 362"/>
                  <a:gd name="T15" fmla="*/ 24 h 616"/>
                  <a:gd name="T16" fmla="*/ 16 w 362"/>
                  <a:gd name="T17" fmla="*/ 48 h 616"/>
                  <a:gd name="T18" fmla="*/ 8 w 362"/>
                  <a:gd name="T19" fmla="*/ 64 h 616"/>
                  <a:gd name="T20" fmla="*/ 33 w 362"/>
                  <a:gd name="T21" fmla="*/ 88 h 616"/>
                  <a:gd name="T22" fmla="*/ 16 w 362"/>
                  <a:gd name="T23" fmla="*/ 136 h 616"/>
                  <a:gd name="T24" fmla="*/ 25 w 362"/>
                  <a:gd name="T25" fmla="*/ 160 h 616"/>
                  <a:gd name="T26" fmla="*/ 0 w 362"/>
                  <a:gd name="T27" fmla="*/ 192 h 616"/>
                  <a:gd name="T28" fmla="*/ 0 w 362"/>
                  <a:gd name="T29" fmla="*/ 200 h 616"/>
                  <a:gd name="T30" fmla="*/ 67 w 362"/>
                  <a:gd name="T31" fmla="*/ 184 h 616"/>
                  <a:gd name="T32" fmla="*/ 42 w 362"/>
                  <a:gd name="T33" fmla="*/ 216 h 616"/>
                  <a:gd name="T34" fmla="*/ 33 w 362"/>
                  <a:gd name="T35" fmla="*/ 256 h 616"/>
                  <a:gd name="T36" fmla="*/ 50 w 362"/>
                  <a:gd name="T37" fmla="*/ 328 h 616"/>
                  <a:gd name="T38" fmla="*/ 118 w 362"/>
                  <a:gd name="T39" fmla="*/ 312 h 616"/>
                  <a:gd name="T40" fmla="*/ 118 w 362"/>
                  <a:gd name="T41" fmla="*/ 352 h 616"/>
                  <a:gd name="T42" fmla="*/ 160 w 362"/>
                  <a:gd name="T43" fmla="*/ 384 h 616"/>
                  <a:gd name="T44" fmla="*/ 151 w 362"/>
                  <a:gd name="T45" fmla="*/ 408 h 616"/>
                  <a:gd name="T46" fmla="*/ 168 w 362"/>
                  <a:gd name="T47" fmla="*/ 432 h 616"/>
                  <a:gd name="T48" fmla="*/ 134 w 362"/>
                  <a:gd name="T49" fmla="*/ 448 h 616"/>
                  <a:gd name="T50" fmla="*/ 101 w 362"/>
                  <a:gd name="T51" fmla="*/ 440 h 616"/>
                  <a:gd name="T52" fmla="*/ 101 w 362"/>
                  <a:gd name="T53" fmla="*/ 472 h 616"/>
                  <a:gd name="T54" fmla="*/ 126 w 362"/>
                  <a:gd name="T55" fmla="*/ 496 h 616"/>
                  <a:gd name="T56" fmla="*/ 151 w 362"/>
                  <a:gd name="T57" fmla="*/ 480 h 616"/>
                  <a:gd name="T58" fmla="*/ 168 w 362"/>
                  <a:gd name="T59" fmla="*/ 480 h 616"/>
                  <a:gd name="T60" fmla="*/ 185 w 362"/>
                  <a:gd name="T61" fmla="*/ 488 h 616"/>
                  <a:gd name="T62" fmla="*/ 219 w 362"/>
                  <a:gd name="T63" fmla="*/ 504 h 616"/>
                  <a:gd name="T64" fmla="*/ 227 w 362"/>
                  <a:gd name="T65" fmla="*/ 528 h 616"/>
                  <a:gd name="T66" fmla="*/ 235 w 362"/>
                  <a:gd name="T67" fmla="*/ 560 h 616"/>
                  <a:gd name="T68" fmla="*/ 269 w 362"/>
                  <a:gd name="T69" fmla="*/ 576 h 616"/>
                  <a:gd name="T70" fmla="*/ 244 w 362"/>
                  <a:gd name="T71" fmla="*/ 592 h 616"/>
                  <a:gd name="T72" fmla="*/ 244 w 362"/>
                  <a:gd name="T73" fmla="*/ 600 h 616"/>
                  <a:gd name="T74" fmla="*/ 261 w 362"/>
                  <a:gd name="T75" fmla="*/ 600 h 616"/>
                  <a:gd name="T76" fmla="*/ 345 w 362"/>
                  <a:gd name="T77" fmla="*/ 584 h 616"/>
                  <a:gd name="T78" fmla="*/ 337 w 362"/>
                  <a:gd name="T79" fmla="*/ 616 h 616"/>
                  <a:gd name="T80" fmla="*/ 362 w 362"/>
                  <a:gd name="T81" fmla="*/ 600 h 616"/>
                  <a:gd name="T82" fmla="*/ 354 w 362"/>
                  <a:gd name="T83" fmla="*/ 50 h 616"/>
                  <a:gd name="T84" fmla="*/ 303 w 362"/>
                  <a:gd name="T85" fmla="*/ 56 h 616"/>
                  <a:gd name="T86" fmla="*/ 303 w 362"/>
                  <a:gd name="T87" fmla="*/ 56 h 6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2"/>
                  <a:gd name="T133" fmla="*/ 0 h 616"/>
                  <a:gd name="T134" fmla="*/ 362 w 362"/>
                  <a:gd name="T135" fmla="*/ 616 h 6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2" h="616">
                    <a:moveTo>
                      <a:pt x="303" y="56"/>
                    </a:moveTo>
                    <a:lnTo>
                      <a:pt x="219" y="40"/>
                    </a:lnTo>
                    <a:lnTo>
                      <a:pt x="185" y="24"/>
                    </a:lnTo>
                    <a:lnTo>
                      <a:pt x="151" y="0"/>
                    </a:lnTo>
                    <a:lnTo>
                      <a:pt x="126" y="8"/>
                    </a:lnTo>
                    <a:lnTo>
                      <a:pt x="75" y="0"/>
                    </a:lnTo>
                    <a:lnTo>
                      <a:pt x="50" y="16"/>
                    </a:lnTo>
                    <a:lnTo>
                      <a:pt x="16" y="24"/>
                    </a:lnTo>
                    <a:lnTo>
                      <a:pt x="16" y="48"/>
                    </a:lnTo>
                    <a:lnTo>
                      <a:pt x="8" y="64"/>
                    </a:lnTo>
                    <a:lnTo>
                      <a:pt x="33" y="88"/>
                    </a:lnTo>
                    <a:lnTo>
                      <a:pt x="16" y="136"/>
                    </a:lnTo>
                    <a:lnTo>
                      <a:pt x="25" y="160"/>
                    </a:lnTo>
                    <a:lnTo>
                      <a:pt x="0" y="192"/>
                    </a:lnTo>
                    <a:lnTo>
                      <a:pt x="0" y="200"/>
                    </a:lnTo>
                    <a:lnTo>
                      <a:pt x="67" y="184"/>
                    </a:lnTo>
                    <a:lnTo>
                      <a:pt x="42" y="216"/>
                    </a:lnTo>
                    <a:lnTo>
                      <a:pt x="33" y="256"/>
                    </a:lnTo>
                    <a:lnTo>
                      <a:pt x="50" y="328"/>
                    </a:lnTo>
                    <a:lnTo>
                      <a:pt x="118" y="312"/>
                    </a:lnTo>
                    <a:lnTo>
                      <a:pt x="118" y="352"/>
                    </a:lnTo>
                    <a:lnTo>
                      <a:pt x="160" y="384"/>
                    </a:lnTo>
                    <a:lnTo>
                      <a:pt x="151" y="408"/>
                    </a:lnTo>
                    <a:lnTo>
                      <a:pt x="168" y="432"/>
                    </a:lnTo>
                    <a:lnTo>
                      <a:pt x="134" y="448"/>
                    </a:lnTo>
                    <a:lnTo>
                      <a:pt x="101" y="440"/>
                    </a:lnTo>
                    <a:lnTo>
                      <a:pt x="101" y="472"/>
                    </a:lnTo>
                    <a:lnTo>
                      <a:pt x="126" y="496"/>
                    </a:lnTo>
                    <a:lnTo>
                      <a:pt x="151" y="480"/>
                    </a:lnTo>
                    <a:lnTo>
                      <a:pt x="168" y="480"/>
                    </a:lnTo>
                    <a:lnTo>
                      <a:pt x="185" y="488"/>
                    </a:lnTo>
                    <a:lnTo>
                      <a:pt x="219" y="504"/>
                    </a:lnTo>
                    <a:lnTo>
                      <a:pt x="227" y="528"/>
                    </a:lnTo>
                    <a:lnTo>
                      <a:pt x="235" y="560"/>
                    </a:lnTo>
                    <a:lnTo>
                      <a:pt x="269" y="576"/>
                    </a:lnTo>
                    <a:lnTo>
                      <a:pt x="244" y="592"/>
                    </a:lnTo>
                    <a:lnTo>
                      <a:pt x="244" y="600"/>
                    </a:lnTo>
                    <a:lnTo>
                      <a:pt x="261" y="600"/>
                    </a:lnTo>
                    <a:lnTo>
                      <a:pt x="345" y="584"/>
                    </a:lnTo>
                    <a:lnTo>
                      <a:pt x="337" y="616"/>
                    </a:lnTo>
                    <a:lnTo>
                      <a:pt x="362" y="600"/>
                    </a:lnTo>
                    <a:lnTo>
                      <a:pt x="354" y="50"/>
                    </a:lnTo>
                    <a:lnTo>
                      <a:pt x="303" y="56"/>
                    </a:lnTo>
                    <a:close/>
                  </a:path>
                </a:pathLst>
              </a:custGeom>
              <a:solidFill>
                <a:srgbClr val="C6C6C6"/>
              </a:solidFill>
              <a:ln w="12700">
                <a:solidFill>
                  <a:schemeClr val="bg1"/>
                </a:solidFill>
                <a:prstDash val="solid"/>
                <a:round/>
                <a:headEnd/>
                <a:tailEnd/>
              </a:ln>
            </p:spPr>
            <p:txBody>
              <a:bodyPr/>
              <a:lstStyle/>
              <a:p>
                <a:endParaRPr lang="en-US" sz="1400"/>
              </a:p>
            </p:txBody>
          </p:sp>
          <p:sp>
            <p:nvSpPr>
              <p:cNvPr id="90" name="Freeform 79">
                <a:extLst>
                  <a:ext uri="{FF2B5EF4-FFF2-40B4-BE49-F238E27FC236}">
                    <a16:creationId xmlns:a16="http://schemas.microsoft.com/office/drawing/2014/main" id="{F7B720D2-0D82-477D-A351-217AF0094E5D}"/>
                  </a:ext>
                </a:extLst>
              </p:cNvPr>
              <p:cNvSpPr>
                <a:spLocks/>
              </p:cNvSpPr>
              <p:nvPr/>
            </p:nvSpPr>
            <p:spPr bwMode="auto">
              <a:xfrm>
                <a:off x="7945179" y="4066554"/>
                <a:ext cx="254593" cy="157243"/>
              </a:xfrm>
              <a:custGeom>
                <a:avLst/>
                <a:gdLst>
                  <a:gd name="T0" fmla="*/ 244 w 308"/>
                  <a:gd name="T1" fmla="*/ 56 h 184"/>
                  <a:gd name="T2" fmla="*/ 278 w 308"/>
                  <a:gd name="T3" fmla="*/ 72 h 184"/>
                  <a:gd name="T4" fmla="*/ 244 w 308"/>
                  <a:gd name="T5" fmla="*/ 88 h 184"/>
                  <a:gd name="T6" fmla="*/ 202 w 308"/>
                  <a:gd name="T7" fmla="*/ 88 h 184"/>
                  <a:gd name="T8" fmla="*/ 134 w 308"/>
                  <a:gd name="T9" fmla="*/ 120 h 184"/>
                  <a:gd name="T10" fmla="*/ 109 w 308"/>
                  <a:gd name="T11" fmla="*/ 120 h 184"/>
                  <a:gd name="T12" fmla="*/ 92 w 308"/>
                  <a:gd name="T13" fmla="*/ 120 h 184"/>
                  <a:gd name="T14" fmla="*/ 50 w 308"/>
                  <a:gd name="T15" fmla="*/ 128 h 184"/>
                  <a:gd name="T16" fmla="*/ 25 w 308"/>
                  <a:gd name="T17" fmla="*/ 152 h 184"/>
                  <a:gd name="T18" fmla="*/ 0 w 308"/>
                  <a:gd name="T19" fmla="*/ 184 h 184"/>
                  <a:gd name="T20" fmla="*/ 0 w 308"/>
                  <a:gd name="T21" fmla="*/ 168 h 184"/>
                  <a:gd name="T22" fmla="*/ 17 w 308"/>
                  <a:gd name="T23" fmla="*/ 152 h 184"/>
                  <a:gd name="T24" fmla="*/ 42 w 308"/>
                  <a:gd name="T25" fmla="*/ 120 h 184"/>
                  <a:gd name="T26" fmla="*/ 84 w 308"/>
                  <a:gd name="T27" fmla="*/ 88 h 184"/>
                  <a:gd name="T28" fmla="*/ 92 w 308"/>
                  <a:gd name="T29" fmla="*/ 40 h 184"/>
                  <a:gd name="T30" fmla="*/ 143 w 308"/>
                  <a:gd name="T31" fmla="*/ 24 h 184"/>
                  <a:gd name="T32" fmla="*/ 193 w 308"/>
                  <a:gd name="T33" fmla="*/ 16 h 184"/>
                  <a:gd name="T34" fmla="*/ 244 w 308"/>
                  <a:gd name="T35" fmla="*/ 0 h 184"/>
                  <a:gd name="T36" fmla="*/ 252 w 308"/>
                  <a:gd name="T37" fmla="*/ 0 h 184"/>
                  <a:gd name="T38" fmla="*/ 261 w 308"/>
                  <a:gd name="T39" fmla="*/ 16 h 184"/>
                  <a:gd name="T40" fmla="*/ 303 w 308"/>
                  <a:gd name="T41" fmla="*/ 24 h 184"/>
                  <a:gd name="T42" fmla="*/ 308 w 308"/>
                  <a:gd name="T43" fmla="*/ 24 h 184"/>
                  <a:gd name="T44" fmla="*/ 286 w 308"/>
                  <a:gd name="T45" fmla="*/ 32 h 184"/>
                  <a:gd name="T46" fmla="*/ 244 w 308"/>
                  <a:gd name="T47" fmla="*/ 56 h 184"/>
                  <a:gd name="T48" fmla="*/ 244 w 308"/>
                  <a:gd name="T49" fmla="*/ 56 h 18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08"/>
                  <a:gd name="T76" fmla="*/ 0 h 184"/>
                  <a:gd name="T77" fmla="*/ 308 w 308"/>
                  <a:gd name="T78" fmla="*/ 184 h 18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08" h="184">
                    <a:moveTo>
                      <a:pt x="244" y="56"/>
                    </a:moveTo>
                    <a:lnTo>
                      <a:pt x="278" y="72"/>
                    </a:lnTo>
                    <a:lnTo>
                      <a:pt x="244" y="88"/>
                    </a:lnTo>
                    <a:lnTo>
                      <a:pt x="202" y="88"/>
                    </a:lnTo>
                    <a:lnTo>
                      <a:pt x="134" y="120"/>
                    </a:lnTo>
                    <a:lnTo>
                      <a:pt x="109" y="120"/>
                    </a:lnTo>
                    <a:lnTo>
                      <a:pt x="92" y="120"/>
                    </a:lnTo>
                    <a:lnTo>
                      <a:pt x="50" y="128"/>
                    </a:lnTo>
                    <a:lnTo>
                      <a:pt x="25" y="152"/>
                    </a:lnTo>
                    <a:lnTo>
                      <a:pt x="0" y="184"/>
                    </a:lnTo>
                    <a:lnTo>
                      <a:pt x="0" y="168"/>
                    </a:lnTo>
                    <a:lnTo>
                      <a:pt x="17" y="152"/>
                    </a:lnTo>
                    <a:lnTo>
                      <a:pt x="42" y="120"/>
                    </a:lnTo>
                    <a:lnTo>
                      <a:pt x="84" y="88"/>
                    </a:lnTo>
                    <a:lnTo>
                      <a:pt x="92" y="40"/>
                    </a:lnTo>
                    <a:lnTo>
                      <a:pt x="143" y="24"/>
                    </a:lnTo>
                    <a:lnTo>
                      <a:pt x="193" y="16"/>
                    </a:lnTo>
                    <a:lnTo>
                      <a:pt x="244" y="0"/>
                    </a:lnTo>
                    <a:lnTo>
                      <a:pt x="252" y="0"/>
                    </a:lnTo>
                    <a:lnTo>
                      <a:pt x="261" y="16"/>
                    </a:lnTo>
                    <a:lnTo>
                      <a:pt x="303" y="24"/>
                    </a:lnTo>
                    <a:lnTo>
                      <a:pt x="308" y="24"/>
                    </a:lnTo>
                    <a:lnTo>
                      <a:pt x="286" y="32"/>
                    </a:lnTo>
                    <a:lnTo>
                      <a:pt x="244" y="56"/>
                    </a:lnTo>
                    <a:close/>
                  </a:path>
                </a:pathLst>
              </a:custGeom>
              <a:solidFill>
                <a:srgbClr val="C6C6C6"/>
              </a:solidFill>
              <a:ln w="12700">
                <a:solidFill>
                  <a:schemeClr val="bg1"/>
                </a:solidFill>
                <a:prstDash val="solid"/>
                <a:round/>
                <a:headEnd/>
                <a:tailEnd/>
              </a:ln>
            </p:spPr>
            <p:txBody>
              <a:bodyPr/>
              <a:lstStyle/>
              <a:p>
                <a:endParaRPr lang="en-US" sz="1400"/>
              </a:p>
            </p:txBody>
          </p:sp>
          <p:sp>
            <p:nvSpPr>
              <p:cNvPr id="91" name="Freeform 80">
                <a:extLst>
                  <a:ext uri="{FF2B5EF4-FFF2-40B4-BE49-F238E27FC236}">
                    <a16:creationId xmlns:a16="http://schemas.microsoft.com/office/drawing/2014/main" id="{8A4656AF-C0DE-4DEA-89ED-BC4E361DD5D3}"/>
                  </a:ext>
                </a:extLst>
              </p:cNvPr>
              <p:cNvSpPr>
                <a:spLocks/>
              </p:cNvSpPr>
              <p:nvPr/>
            </p:nvSpPr>
            <p:spPr bwMode="auto">
              <a:xfrm>
                <a:off x="7345893" y="3389727"/>
                <a:ext cx="738154" cy="505911"/>
              </a:xfrm>
              <a:custGeom>
                <a:avLst/>
                <a:gdLst>
                  <a:gd name="T0" fmla="*/ 784 w 893"/>
                  <a:gd name="T1" fmla="*/ 312 h 592"/>
                  <a:gd name="T2" fmla="*/ 725 w 893"/>
                  <a:gd name="T3" fmla="*/ 280 h 592"/>
                  <a:gd name="T4" fmla="*/ 708 w 893"/>
                  <a:gd name="T5" fmla="*/ 208 h 592"/>
                  <a:gd name="T6" fmla="*/ 708 w 893"/>
                  <a:gd name="T7" fmla="*/ 168 h 592"/>
                  <a:gd name="T8" fmla="*/ 666 w 893"/>
                  <a:gd name="T9" fmla="*/ 120 h 592"/>
                  <a:gd name="T10" fmla="*/ 632 w 893"/>
                  <a:gd name="T11" fmla="*/ 96 h 592"/>
                  <a:gd name="T12" fmla="*/ 581 w 893"/>
                  <a:gd name="T13" fmla="*/ 56 h 592"/>
                  <a:gd name="T14" fmla="*/ 548 w 893"/>
                  <a:gd name="T15" fmla="*/ 16 h 592"/>
                  <a:gd name="T16" fmla="*/ 506 w 893"/>
                  <a:gd name="T17" fmla="*/ 0 h 592"/>
                  <a:gd name="T18" fmla="*/ 472 w 893"/>
                  <a:gd name="T19" fmla="*/ 48 h 592"/>
                  <a:gd name="T20" fmla="*/ 396 w 893"/>
                  <a:gd name="T21" fmla="*/ 72 h 592"/>
                  <a:gd name="T22" fmla="*/ 371 w 893"/>
                  <a:gd name="T23" fmla="*/ 96 h 592"/>
                  <a:gd name="T24" fmla="*/ 337 w 893"/>
                  <a:gd name="T25" fmla="*/ 80 h 592"/>
                  <a:gd name="T26" fmla="*/ 287 w 893"/>
                  <a:gd name="T27" fmla="*/ 88 h 592"/>
                  <a:gd name="T28" fmla="*/ 253 w 893"/>
                  <a:gd name="T29" fmla="*/ 88 h 592"/>
                  <a:gd name="T30" fmla="*/ 219 w 893"/>
                  <a:gd name="T31" fmla="*/ 80 h 592"/>
                  <a:gd name="T32" fmla="*/ 185 w 893"/>
                  <a:gd name="T33" fmla="*/ 104 h 592"/>
                  <a:gd name="T34" fmla="*/ 160 w 893"/>
                  <a:gd name="T35" fmla="*/ 128 h 592"/>
                  <a:gd name="T36" fmla="*/ 135 w 893"/>
                  <a:gd name="T37" fmla="*/ 168 h 592"/>
                  <a:gd name="T38" fmla="*/ 110 w 893"/>
                  <a:gd name="T39" fmla="*/ 224 h 592"/>
                  <a:gd name="T40" fmla="*/ 84 w 893"/>
                  <a:gd name="T41" fmla="*/ 256 h 592"/>
                  <a:gd name="T42" fmla="*/ 76 w 893"/>
                  <a:gd name="T43" fmla="*/ 280 h 592"/>
                  <a:gd name="T44" fmla="*/ 67 w 893"/>
                  <a:gd name="T45" fmla="*/ 320 h 592"/>
                  <a:gd name="T46" fmla="*/ 51 w 893"/>
                  <a:gd name="T47" fmla="*/ 328 h 592"/>
                  <a:gd name="T48" fmla="*/ 25 w 893"/>
                  <a:gd name="T49" fmla="*/ 344 h 592"/>
                  <a:gd name="T50" fmla="*/ 0 w 893"/>
                  <a:gd name="T51" fmla="*/ 352 h 592"/>
                  <a:gd name="T52" fmla="*/ 17 w 893"/>
                  <a:gd name="T53" fmla="*/ 368 h 592"/>
                  <a:gd name="T54" fmla="*/ 51 w 893"/>
                  <a:gd name="T55" fmla="*/ 392 h 592"/>
                  <a:gd name="T56" fmla="*/ 59 w 893"/>
                  <a:gd name="T57" fmla="*/ 416 h 592"/>
                  <a:gd name="T58" fmla="*/ 93 w 893"/>
                  <a:gd name="T59" fmla="*/ 440 h 592"/>
                  <a:gd name="T60" fmla="*/ 135 w 893"/>
                  <a:gd name="T61" fmla="*/ 456 h 592"/>
                  <a:gd name="T62" fmla="*/ 118 w 893"/>
                  <a:gd name="T63" fmla="*/ 488 h 592"/>
                  <a:gd name="T64" fmla="*/ 160 w 893"/>
                  <a:gd name="T65" fmla="*/ 496 h 592"/>
                  <a:gd name="T66" fmla="*/ 202 w 893"/>
                  <a:gd name="T67" fmla="*/ 512 h 592"/>
                  <a:gd name="T68" fmla="*/ 244 w 893"/>
                  <a:gd name="T69" fmla="*/ 488 h 592"/>
                  <a:gd name="T70" fmla="*/ 244 w 893"/>
                  <a:gd name="T71" fmla="*/ 528 h 592"/>
                  <a:gd name="T72" fmla="*/ 261 w 893"/>
                  <a:gd name="T73" fmla="*/ 536 h 592"/>
                  <a:gd name="T74" fmla="*/ 253 w 893"/>
                  <a:gd name="T75" fmla="*/ 544 h 592"/>
                  <a:gd name="T76" fmla="*/ 287 w 893"/>
                  <a:gd name="T77" fmla="*/ 560 h 592"/>
                  <a:gd name="T78" fmla="*/ 287 w 893"/>
                  <a:gd name="T79" fmla="*/ 584 h 592"/>
                  <a:gd name="T80" fmla="*/ 320 w 893"/>
                  <a:gd name="T81" fmla="*/ 592 h 592"/>
                  <a:gd name="T82" fmla="*/ 413 w 893"/>
                  <a:gd name="T83" fmla="*/ 592 h 592"/>
                  <a:gd name="T84" fmla="*/ 438 w 893"/>
                  <a:gd name="T85" fmla="*/ 568 h 592"/>
                  <a:gd name="T86" fmla="*/ 463 w 893"/>
                  <a:gd name="T87" fmla="*/ 568 h 592"/>
                  <a:gd name="T88" fmla="*/ 514 w 893"/>
                  <a:gd name="T89" fmla="*/ 568 h 592"/>
                  <a:gd name="T90" fmla="*/ 565 w 893"/>
                  <a:gd name="T91" fmla="*/ 560 h 592"/>
                  <a:gd name="T92" fmla="*/ 607 w 893"/>
                  <a:gd name="T93" fmla="*/ 504 h 592"/>
                  <a:gd name="T94" fmla="*/ 657 w 893"/>
                  <a:gd name="T95" fmla="*/ 488 h 592"/>
                  <a:gd name="T96" fmla="*/ 699 w 893"/>
                  <a:gd name="T97" fmla="*/ 480 h 592"/>
                  <a:gd name="T98" fmla="*/ 725 w 893"/>
                  <a:gd name="T99" fmla="*/ 488 h 592"/>
                  <a:gd name="T100" fmla="*/ 767 w 893"/>
                  <a:gd name="T101" fmla="*/ 480 h 592"/>
                  <a:gd name="T102" fmla="*/ 775 w 893"/>
                  <a:gd name="T103" fmla="*/ 496 h 592"/>
                  <a:gd name="T104" fmla="*/ 826 w 893"/>
                  <a:gd name="T105" fmla="*/ 496 h 592"/>
                  <a:gd name="T106" fmla="*/ 834 w 893"/>
                  <a:gd name="T107" fmla="*/ 416 h 592"/>
                  <a:gd name="T108" fmla="*/ 851 w 893"/>
                  <a:gd name="T109" fmla="*/ 376 h 592"/>
                  <a:gd name="T110" fmla="*/ 885 w 893"/>
                  <a:gd name="T111" fmla="*/ 336 h 592"/>
                  <a:gd name="T112" fmla="*/ 893 w 893"/>
                  <a:gd name="T113" fmla="*/ 312 h 592"/>
                  <a:gd name="T114" fmla="*/ 876 w 893"/>
                  <a:gd name="T115" fmla="*/ 288 h 592"/>
                  <a:gd name="T116" fmla="*/ 834 w 893"/>
                  <a:gd name="T117" fmla="*/ 288 h 592"/>
                  <a:gd name="T118" fmla="*/ 784 w 893"/>
                  <a:gd name="T119" fmla="*/ 312 h 5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3"/>
                  <a:gd name="T181" fmla="*/ 0 h 592"/>
                  <a:gd name="T182" fmla="*/ 893 w 893"/>
                  <a:gd name="T183" fmla="*/ 592 h 59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3" h="592">
                    <a:moveTo>
                      <a:pt x="784" y="312"/>
                    </a:moveTo>
                    <a:lnTo>
                      <a:pt x="725" y="280"/>
                    </a:lnTo>
                    <a:lnTo>
                      <a:pt x="708" y="208"/>
                    </a:lnTo>
                    <a:lnTo>
                      <a:pt x="708" y="168"/>
                    </a:lnTo>
                    <a:lnTo>
                      <a:pt x="666" y="120"/>
                    </a:lnTo>
                    <a:lnTo>
                      <a:pt x="632" y="96"/>
                    </a:lnTo>
                    <a:lnTo>
                      <a:pt x="581" y="56"/>
                    </a:lnTo>
                    <a:lnTo>
                      <a:pt x="548" y="16"/>
                    </a:lnTo>
                    <a:lnTo>
                      <a:pt x="506" y="0"/>
                    </a:lnTo>
                    <a:lnTo>
                      <a:pt x="472" y="48"/>
                    </a:lnTo>
                    <a:lnTo>
                      <a:pt x="396" y="72"/>
                    </a:lnTo>
                    <a:lnTo>
                      <a:pt x="371" y="96"/>
                    </a:lnTo>
                    <a:lnTo>
                      <a:pt x="337" y="80"/>
                    </a:lnTo>
                    <a:lnTo>
                      <a:pt x="287" y="88"/>
                    </a:lnTo>
                    <a:lnTo>
                      <a:pt x="253" y="88"/>
                    </a:lnTo>
                    <a:lnTo>
                      <a:pt x="219" y="80"/>
                    </a:lnTo>
                    <a:lnTo>
                      <a:pt x="185" y="104"/>
                    </a:lnTo>
                    <a:lnTo>
                      <a:pt x="160" y="128"/>
                    </a:lnTo>
                    <a:lnTo>
                      <a:pt x="135" y="168"/>
                    </a:lnTo>
                    <a:lnTo>
                      <a:pt x="110" y="224"/>
                    </a:lnTo>
                    <a:lnTo>
                      <a:pt x="84" y="256"/>
                    </a:lnTo>
                    <a:lnTo>
                      <a:pt x="76" y="280"/>
                    </a:lnTo>
                    <a:lnTo>
                      <a:pt x="67" y="320"/>
                    </a:lnTo>
                    <a:lnTo>
                      <a:pt x="51" y="328"/>
                    </a:lnTo>
                    <a:lnTo>
                      <a:pt x="25" y="344"/>
                    </a:lnTo>
                    <a:lnTo>
                      <a:pt x="0" y="352"/>
                    </a:lnTo>
                    <a:lnTo>
                      <a:pt x="17" y="368"/>
                    </a:lnTo>
                    <a:lnTo>
                      <a:pt x="51" y="392"/>
                    </a:lnTo>
                    <a:lnTo>
                      <a:pt x="59" y="416"/>
                    </a:lnTo>
                    <a:lnTo>
                      <a:pt x="93" y="440"/>
                    </a:lnTo>
                    <a:lnTo>
                      <a:pt x="135" y="456"/>
                    </a:lnTo>
                    <a:lnTo>
                      <a:pt x="118" y="488"/>
                    </a:lnTo>
                    <a:lnTo>
                      <a:pt x="160" y="496"/>
                    </a:lnTo>
                    <a:lnTo>
                      <a:pt x="202" y="512"/>
                    </a:lnTo>
                    <a:lnTo>
                      <a:pt x="244" y="488"/>
                    </a:lnTo>
                    <a:lnTo>
                      <a:pt x="244" y="528"/>
                    </a:lnTo>
                    <a:lnTo>
                      <a:pt x="261" y="536"/>
                    </a:lnTo>
                    <a:lnTo>
                      <a:pt x="253" y="544"/>
                    </a:lnTo>
                    <a:lnTo>
                      <a:pt x="287" y="560"/>
                    </a:lnTo>
                    <a:lnTo>
                      <a:pt x="287" y="584"/>
                    </a:lnTo>
                    <a:lnTo>
                      <a:pt x="320" y="592"/>
                    </a:lnTo>
                    <a:lnTo>
                      <a:pt x="413" y="592"/>
                    </a:lnTo>
                    <a:lnTo>
                      <a:pt x="438" y="568"/>
                    </a:lnTo>
                    <a:lnTo>
                      <a:pt x="463" y="568"/>
                    </a:lnTo>
                    <a:lnTo>
                      <a:pt x="514" y="568"/>
                    </a:lnTo>
                    <a:lnTo>
                      <a:pt x="565" y="560"/>
                    </a:lnTo>
                    <a:lnTo>
                      <a:pt x="607" y="504"/>
                    </a:lnTo>
                    <a:lnTo>
                      <a:pt x="657" y="488"/>
                    </a:lnTo>
                    <a:lnTo>
                      <a:pt x="699" y="480"/>
                    </a:lnTo>
                    <a:lnTo>
                      <a:pt x="725" y="488"/>
                    </a:lnTo>
                    <a:lnTo>
                      <a:pt x="767" y="480"/>
                    </a:lnTo>
                    <a:lnTo>
                      <a:pt x="775" y="496"/>
                    </a:lnTo>
                    <a:lnTo>
                      <a:pt x="826" y="496"/>
                    </a:lnTo>
                    <a:lnTo>
                      <a:pt x="834" y="416"/>
                    </a:lnTo>
                    <a:lnTo>
                      <a:pt x="851" y="376"/>
                    </a:lnTo>
                    <a:lnTo>
                      <a:pt x="885" y="336"/>
                    </a:lnTo>
                    <a:lnTo>
                      <a:pt x="893" y="312"/>
                    </a:lnTo>
                    <a:lnTo>
                      <a:pt x="876" y="288"/>
                    </a:lnTo>
                    <a:lnTo>
                      <a:pt x="834" y="288"/>
                    </a:lnTo>
                    <a:lnTo>
                      <a:pt x="784" y="312"/>
                    </a:lnTo>
                    <a:close/>
                  </a:path>
                </a:pathLst>
              </a:custGeom>
              <a:solidFill>
                <a:srgbClr val="C6C6C6"/>
              </a:solidFill>
              <a:ln w="9525">
                <a:solidFill>
                  <a:schemeClr val="bg1"/>
                </a:solidFill>
                <a:round/>
                <a:headEnd/>
                <a:tailEnd/>
              </a:ln>
            </p:spPr>
            <p:txBody>
              <a:bodyPr/>
              <a:lstStyle/>
              <a:p>
                <a:endParaRPr lang="en-US" sz="1400"/>
              </a:p>
            </p:txBody>
          </p:sp>
          <p:sp>
            <p:nvSpPr>
              <p:cNvPr id="92" name="Freeform 81">
                <a:extLst>
                  <a:ext uri="{FF2B5EF4-FFF2-40B4-BE49-F238E27FC236}">
                    <a16:creationId xmlns:a16="http://schemas.microsoft.com/office/drawing/2014/main" id="{A0D01D7C-9121-4E48-B2B9-E715655D04E7}"/>
                  </a:ext>
                </a:extLst>
              </p:cNvPr>
              <p:cNvSpPr>
                <a:spLocks/>
              </p:cNvSpPr>
              <p:nvPr/>
            </p:nvSpPr>
            <p:spPr bwMode="auto">
              <a:xfrm>
                <a:off x="7770766" y="3355544"/>
                <a:ext cx="292617" cy="287139"/>
              </a:xfrm>
              <a:custGeom>
                <a:avLst/>
                <a:gdLst>
                  <a:gd name="T0" fmla="*/ 270 w 354"/>
                  <a:gd name="T1" fmla="*/ 248 h 336"/>
                  <a:gd name="T2" fmla="*/ 253 w 354"/>
                  <a:gd name="T3" fmla="*/ 224 h 336"/>
                  <a:gd name="T4" fmla="*/ 278 w 354"/>
                  <a:gd name="T5" fmla="*/ 200 h 336"/>
                  <a:gd name="T6" fmla="*/ 354 w 354"/>
                  <a:gd name="T7" fmla="*/ 184 h 336"/>
                  <a:gd name="T8" fmla="*/ 337 w 354"/>
                  <a:gd name="T9" fmla="*/ 152 h 336"/>
                  <a:gd name="T10" fmla="*/ 303 w 354"/>
                  <a:gd name="T11" fmla="*/ 120 h 336"/>
                  <a:gd name="T12" fmla="*/ 287 w 354"/>
                  <a:gd name="T13" fmla="*/ 88 h 336"/>
                  <a:gd name="T14" fmla="*/ 236 w 354"/>
                  <a:gd name="T15" fmla="*/ 72 h 336"/>
                  <a:gd name="T16" fmla="*/ 211 w 354"/>
                  <a:gd name="T17" fmla="*/ 24 h 336"/>
                  <a:gd name="T18" fmla="*/ 152 w 354"/>
                  <a:gd name="T19" fmla="*/ 24 h 336"/>
                  <a:gd name="T20" fmla="*/ 84 w 354"/>
                  <a:gd name="T21" fmla="*/ 0 h 336"/>
                  <a:gd name="T22" fmla="*/ 59 w 354"/>
                  <a:gd name="T23" fmla="*/ 24 h 336"/>
                  <a:gd name="T24" fmla="*/ 8 w 354"/>
                  <a:gd name="T25" fmla="*/ 32 h 336"/>
                  <a:gd name="T26" fmla="*/ 0 w 354"/>
                  <a:gd name="T27" fmla="*/ 40 h 336"/>
                  <a:gd name="T28" fmla="*/ 34 w 354"/>
                  <a:gd name="T29" fmla="*/ 56 h 336"/>
                  <a:gd name="T30" fmla="*/ 67 w 354"/>
                  <a:gd name="T31" fmla="*/ 96 h 336"/>
                  <a:gd name="T32" fmla="*/ 118 w 354"/>
                  <a:gd name="T33" fmla="*/ 136 h 336"/>
                  <a:gd name="T34" fmla="*/ 152 w 354"/>
                  <a:gd name="T35" fmla="*/ 160 h 336"/>
                  <a:gd name="T36" fmla="*/ 194 w 354"/>
                  <a:gd name="T37" fmla="*/ 208 h 336"/>
                  <a:gd name="T38" fmla="*/ 194 w 354"/>
                  <a:gd name="T39" fmla="*/ 248 h 336"/>
                  <a:gd name="T40" fmla="*/ 211 w 354"/>
                  <a:gd name="T41" fmla="*/ 320 h 336"/>
                  <a:gd name="T42" fmla="*/ 236 w 354"/>
                  <a:gd name="T43" fmla="*/ 336 h 336"/>
                  <a:gd name="T44" fmla="*/ 253 w 354"/>
                  <a:gd name="T45" fmla="*/ 312 h 336"/>
                  <a:gd name="T46" fmla="*/ 270 w 354"/>
                  <a:gd name="T47" fmla="*/ 248 h 3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54"/>
                  <a:gd name="T73" fmla="*/ 0 h 336"/>
                  <a:gd name="T74" fmla="*/ 354 w 354"/>
                  <a:gd name="T75" fmla="*/ 336 h 3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54" h="336">
                    <a:moveTo>
                      <a:pt x="270" y="248"/>
                    </a:moveTo>
                    <a:lnTo>
                      <a:pt x="253" y="224"/>
                    </a:lnTo>
                    <a:lnTo>
                      <a:pt x="278" y="200"/>
                    </a:lnTo>
                    <a:lnTo>
                      <a:pt x="354" y="184"/>
                    </a:lnTo>
                    <a:lnTo>
                      <a:pt x="337" y="152"/>
                    </a:lnTo>
                    <a:lnTo>
                      <a:pt x="303" y="120"/>
                    </a:lnTo>
                    <a:lnTo>
                      <a:pt x="287" y="88"/>
                    </a:lnTo>
                    <a:lnTo>
                      <a:pt x="236" y="72"/>
                    </a:lnTo>
                    <a:lnTo>
                      <a:pt x="211" y="24"/>
                    </a:lnTo>
                    <a:lnTo>
                      <a:pt x="152" y="24"/>
                    </a:lnTo>
                    <a:lnTo>
                      <a:pt x="84" y="0"/>
                    </a:lnTo>
                    <a:lnTo>
                      <a:pt x="59" y="24"/>
                    </a:lnTo>
                    <a:lnTo>
                      <a:pt x="8" y="32"/>
                    </a:lnTo>
                    <a:lnTo>
                      <a:pt x="0" y="40"/>
                    </a:lnTo>
                    <a:lnTo>
                      <a:pt x="34" y="56"/>
                    </a:lnTo>
                    <a:lnTo>
                      <a:pt x="67" y="96"/>
                    </a:lnTo>
                    <a:lnTo>
                      <a:pt x="118" y="136"/>
                    </a:lnTo>
                    <a:lnTo>
                      <a:pt x="152" y="160"/>
                    </a:lnTo>
                    <a:lnTo>
                      <a:pt x="194" y="208"/>
                    </a:lnTo>
                    <a:lnTo>
                      <a:pt x="194" y="248"/>
                    </a:lnTo>
                    <a:lnTo>
                      <a:pt x="211" y="320"/>
                    </a:lnTo>
                    <a:lnTo>
                      <a:pt x="236" y="336"/>
                    </a:lnTo>
                    <a:lnTo>
                      <a:pt x="253" y="312"/>
                    </a:lnTo>
                    <a:lnTo>
                      <a:pt x="270" y="248"/>
                    </a:lnTo>
                    <a:close/>
                  </a:path>
                </a:pathLst>
              </a:custGeom>
              <a:solidFill>
                <a:srgbClr val="C6C6C6"/>
              </a:solidFill>
              <a:ln w="9525">
                <a:solidFill>
                  <a:schemeClr val="bg1"/>
                </a:solidFill>
                <a:round/>
                <a:headEnd/>
                <a:tailEnd/>
              </a:ln>
            </p:spPr>
            <p:txBody>
              <a:bodyPr/>
              <a:lstStyle/>
              <a:p>
                <a:endParaRPr lang="en-US" sz="1400"/>
              </a:p>
            </p:txBody>
          </p:sp>
          <p:sp>
            <p:nvSpPr>
              <p:cNvPr id="93" name="Freeform 82">
                <a:extLst>
                  <a:ext uri="{FF2B5EF4-FFF2-40B4-BE49-F238E27FC236}">
                    <a16:creationId xmlns:a16="http://schemas.microsoft.com/office/drawing/2014/main" id="{4DEEF80B-29D9-46BB-AB3E-14980BD5D28B}"/>
                  </a:ext>
                </a:extLst>
              </p:cNvPr>
              <p:cNvSpPr>
                <a:spLocks/>
              </p:cNvSpPr>
              <p:nvPr/>
            </p:nvSpPr>
            <p:spPr bwMode="auto">
              <a:xfrm>
                <a:off x="7345893" y="3389727"/>
                <a:ext cx="738154" cy="505911"/>
              </a:xfrm>
              <a:custGeom>
                <a:avLst/>
                <a:gdLst>
                  <a:gd name="T0" fmla="*/ 784 w 893"/>
                  <a:gd name="T1" fmla="*/ 312 h 592"/>
                  <a:gd name="T2" fmla="*/ 725 w 893"/>
                  <a:gd name="T3" fmla="*/ 280 h 592"/>
                  <a:gd name="T4" fmla="*/ 708 w 893"/>
                  <a:gd name="T5" fmla="*/ 208 h 592"/>
                  <a:gd name="T6" fmla="*/ 708 w 893"/>
                  <a:gd name="T7" fmla="*/ 168 h 592"/>
                  <a:gd name="T8" fmla="*/ 666 w 893"/>
                  <a:gd name="T9" fmla="*/ 120 h 592"/>
                  <a:gd name="T10" fmla="*/ 632 w 893"/>
                  <a:gd name="T11" fmla="*/ 96 h 592"/>
                  <a:gd name="T12" fmla="*/ 581 w 893"/>
                  <a:gd name="T13" fmla="*/ 56 h 592"/>
                  <a:gd name="T14" fmla="*/ 548 w 893"/>
                  <a:gd name="T15" fmla="*/ 16 h 592"/>
                  <a:gd name="T16" fmla="*/ 506 w 893"/>
                  <a:gd name="T17" fmla="*/ 0 h 592"/>
                  <a:gd name="T18" fmla="*/ 472 w 893"/>
                  <a:gd name="T19" fmla="*/ 48 h 592"/>
                  <a:gd name="T20" fmla="*/ 396 w 893"/>
                  <a:gd name="T21" fmla="*/ 72 h 592"/>
                  <a:gd name="T22" fmla="*/ 371 w 893"/>
                  <a:gd name="T23" fmla="*/ 96 h 592"/>
                  <a:gd name="T24" fmla="*/ 337 w 893"/>
                  <a:gd name="T25" fmla="*/ 80 h 592"/>
                  <a:gd name="T26" fmla="*/ 287 w 893"/>
                  <a:gd name="T27" fmla="*/ 88 h 592"/>
                  <a:gd name="T28" fmla="*/ 253 w 893"/>
                  <a:gd name="T29" fmla="*/ 88 h 592"/>
                  <a:gd name="T30" fmla="*/ 219 w 893"/>
                  <a:gd name="T31" fmla="*/ 80 h 592"/>
                  <a:gd name="T32" fmla="*/ 185 w 893"/>
                  <a:gd name="T33" fmla="*/ 104 h 592"/>
                  <a:gd name="T34" fmla="*/ 185 w 893"/>
                  <a:gd name="T35" fmla="*/ 104 h 592"/>
                  <a:gd name="T36" fmla="*/ 160 w 893"/>
                  <a:gd name="T37" fmla="*/ 128 h 592"/>
                  <a:gd name="T38" fmla="*/ 135 w 893"/>
                  <a:gd name="T39" fmla="*/ 168 h 592"/>
                  <a:gd name="T40" fmla="*/ 110 w 893"/>
                  <a:gd name="T41" fmla="*/ 224 h 592"/>
                  <a:gd name="T42" fmla="*/ 84 w 893"/>
                  <a:gd name="T43" fmla="*/ 256 h 592"/>
                  <a:gd name="T44" fmla="*/ 76 w 893"/>
                  <a:gd name="T45" fmla="*/ 280 h 592"/>
                  <a:gd name="T46" fmla="*/ 67 w 893"/>
                  <a:gd name="T47" fmla="*/ 320 h 592"/>
                  <a:gd name="T48" fmla="*/ 51 w 893"/>
                  <a:gd name="T49" fmla="*/ 328 h 592"/>
                  <a:gd name="T50" fmla="*/ 25 w 893"/>
                  <a:gd name="T51" fmla="*/ 344 h 592"/>
                  <a:gd name="T52" fmla="*/ 0 w 893"/>
                  <a:gd name="T53" fmla="*/ 352 h 592"/>
                  <a:gd name="T54" fmla="*/ 17 w 893"/>
                  <a:gd name="T55" fmla="*/ 368 h 592"/>
                  <a:gd name="T56" fmla="*/ 51 w 893"/>
                  <a:gd name="T57" fmla="*/ 392 h 592"/>
                  <a:gd name="T58" fmla="*/ 59 w 893"/>
                  <a:gd name="T59" fmla="*/ 416 h 592"/>
                  <a:gd name="T60" fmla="*/ 93 w 893"/>
                  <a:gd name="T61" fmla="*/ 440 h 592"/>
                  <a:gd name="T62" fmla="*/ 135 w 893"/>
                  <a:gd name="T63" fmla="*/ 456 h 592"/>
                  <a:gd name="T64" fmla="*/ 118 w 893"/>
                  <a:gd name="T65" fmla="*/ 488 h 592"/>
                  <a:gd name="T66" fmla="*/ 160 w 893"/>
                  <a:gd name="T67" fmla="*/ 496 h 592"/>
                  <a:gd name="T68" fmla="*/ 202 w 893"/>
                  <a:gd name="T69" fmla="*/ 512 h 592"/>
                  <a:gd name="T70" fmla="*/ 244 w 893"/>
                  <a:gd name="T71" fmla="*/ 488 h 592"/>
                  <a:gd name="T72" fmla="*/ 244 w 893"/>
                  <a:gd name="T73" fmla="*/ 528 h 592"/>
                  <a:gd name="T74" fmla="*/ 261 w 893"/>
                  <a:gd name="T75" fmla="*/ 536 h 592"/>
                  <a:gd name="T76" fmla="*/ 253 w 893"/>
                  <a:gd name="T77" fmla="*/ 544 h 592"/>
                  <a:gd name="T78" fmla="*/ 287 w 893"/>
                  <a:gd name="T79" fmla="*/ 560 h 592"/>
                  <a:gd name="T80" fmla="*/ 287 w 893"/>
                  <a:gd name="T81" fmla="*/ 584 h 592"/>
                  <a:gd name="T82" fmla="*/ 320 w 893"/>
                  <a:gd name="T83" fmla="*/ 592 h 592"/>
                  <a:gd name="T84" fmla="*/ 413 w 893"/>
                  <a:gd name="T85" fmla="*/ 592 h 592"/>
                  <a:gd name="T86" fmla="*/ 438 w 893"/>
                  <a:gd name="T87" fmla="*/ 568 h 592"/>
                  <a:gd name="T88" fmla="*/ 463 w 893"/>
                  <a:gd name="T89" fmla="*/ 568 h 592"/>
                  <a:gd name="T90" fmla="*/ 514 w 893"/>
                  <a:gd name="T91" fmla="*/ 568 h 592"/>
                  <a:gd name="T92" fmla="*/ 565 w 893"/>
                  <a:gd name="T93" fmla="*/ 560 h 592"/>
                  <a:gd name="T94" fmla="*/ 607 w 893"/>
                  <a:gd name="T95" fmla="*/ 504 h 592"/>
                  <a:gd name="T96" fmla="*/ 657 w 893"/>
                  <a:gd name="T97" fmla="*/ 488 h 592"/>
                  <a:gd name="T98" fmla="*/ 699 w 893"/>
                  <a:gd name="T99" fmla="*/ 480 h 592"/>
                  <a:gd name="T100" fmla="*/ 725 w 893"/>
                  <a:gd name="T101" fmla="*/ 488 h 592"/>
                  <a:gd name="T102" fmla="*/ 767 w 893"/>
                  <a:gd name="T103" fmla="*/ 480 h 592"/>
                  <a:gd name="T104" fmla="*/ 775 w 893"/>
                  <a:gd name="T105" fmla="*/ 496 h 592"/>
                  <a:gd name="T106" fmla="*/ 826 w 893"/>
                  <a:gd name="T107" fmla="*/ 496 h 592"/>
                  <a:gd name="T108" fmla="*/ 834 w 893"/>
                  <a:gd name="T109" fmla="*/ 416 h 592"/>
                  <a:gd name="T110" fmla="*/ 851 w 893"/>
                  <a:gd name="T111" fmla="*/ 376 h 592"/>
                  <a:gd name="T112" fmla="*/ 885 w 893"/>
                  <a:gd name="T113" fmla="*/ 336 h 592"/>
                  <a:gd name="T114" fmla="*/ 893 w 893"/>
                  <a:gd name="T115" fmla="*/ 312 h 592"/>
                  <a:gd name="T116" fmla="*/ 876 w 893"/>
                  <a:gd name="T117" fmla="*/ 288 h 592"/>
                  <a:gd name="T118" fmla="*/ 834 w 893"/>
                  <a:gd name="T119" fmla="*/ 288 h 592"/>
                  <a:gd name="T120" fmla="*/ 784 w 893"/>
                  <a:gd name="T121" fmla="*/ 312 h 5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93"/>
                  <a:gd name="T184" fmla="*/ 0 h 592"/>
                  <a:gd name="T185" fmla="*/ 893 w 893"/>
                  <a:gd name="T186" fmla="*/ 592 h 5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93" h="592">
                    <a:moveTo>
                      <a:pt x="784" y="312"/>
                    </a:moveTo>
                    <a:lnTo>
                      <a:pt x="725" y="280"/>
                    </a:lnTo>
                    <a:lnTo>
                      <a:pt x="708" y="208"/>
                    </a:lnTo>
                    <a:lnTo>
                      <a:pt x="708" y="168"/>
                    </a:lnTo>
                    <a:lnTo>
                      <a:pt x="666" y="120"/>
                    </a:lnTo>
                    <a:lnTo>
                      <a:pt x="632" y="96"/>
                    </a:lnTo>
                    <a:lnTo>
                      <a:pt x="581" y="56"/>
                    </a:lnTo>
                    <a:lnTo>
                      <a:pt x="548" y="16"/>
                    </a:lnTo>
                    <a:lnTo>
                      <a:pt x="506" y="0"/>
                    </a:lnTo>
                    <a:lnTo>
                      <a:pt x="472" y="48"/>
                    </a:lnTo>
                    <a:lnTo>
                      <a:pt x="396" y="72"/>
                    </a:lnTo>
                    <a:lnTo>
                      <a:pt x="371" y="96"/>
                    </a:lnTo>
                    <a:lnTo>
                      <a:pt x="337" y="80"/>
                    </a:lnTo>
                    <a:lnTo>
                      <a:pt x="287" y="88"/>
                    </a:lnTo>
                    <a:lnTo>
                      <a:pt x="253" y="88"/>
                    </a:lnTo>
                    <a:lnTo>
                      <a:pt x="219" y="80"/>
                    </a:lnTo>
                    <a:lnTo>
                      <a:pt x="185" y="104"/>
                    </a:lnTo>
                    <a:lnTo>
                      <a:pt x="160" y="128"/>
                    </a:lnTo>
                    <a:lnTo>
                      <a:pt x="135" y="168"/>
                    </a:lnTo>
                    <a:lnTo>
                      <a:pt x="110" y="224"/>
                    </a:lnTo>
                    <a:lnTo>
                      <a:pt x="84" y="256"/>
                    </a:lnTo>
                    <a:lnTo>
                      <a:pt x="76" y="280"/>
                    </a:lnTo>
                    <a:lnTo>
                      <a:pt x="67" y="320"/>
                    </a:lnTo>
                    <a:lnTo>
                      <a:pt x="51" y="328"/>
                    </a:lnTo>
                    <a:lnTo>
                      <a:pt x="25" y="344"/>
                    </a:lnTo>
                    <a:lnTo>
                      <a:pt x="0" y="352"/>
                    </a:lnTo>
                    <a:lnTo>
                      <a:pt x="17" y="368"/>
                    </a:lnTo>
                    <a:lnTo>
                      <a:pt x="51" y="392"/>
                    </a:lnTo>
                    <a:lnTo>
                      <a:pt x="59" y="416"/>
                    </a:lnTo>
                    <a:lnTo>
                      <a:pt x="93" y="440"/>
                    </a:lnTo>
                    <a:lnTo>
                      <a:pt x="135" y="456"/>
                    </a:lnTo>
                    <a:lnTo>
                      <a:pt x="118" y="488"/>
                    </a:lnTo>
                    <a:lnTo>
                      <a:pt x="160" y="496"/>
                    </a:lnTo>
                    <a:lnTo>
                      <a:pt x="202" y="512"/>
                    </a:lnTo>
                    <a:lnTo>
                      <a:pt x="244" y="488"/>
                    </a:lnTo>
                    <a:lnTo>
                      <a:pt x="244" y="528"/>
                    </a:lnTo>
                    <a:lnTo>
                      <a:pt x="261" y="536"/>
                    </a:lnTo>
                    <a:lnTo>
                      <a:pt x="253" y="544"/>
                    </a:lnTo>
                    <a:lnTo>
                      <a:pt x="287" y="560"/>
                    </a:lnTo>
                    <a:lnTo>
                      <a:pt x="287" y="584"/>
                    </a:lnTo>
                    <a:lnTo>
                      <a:pt x="320" y="592"/>
                    </a:lnTo>
                    <a:lnTo>
                      <a:pt x="413" y="592"/>
                    </a:lnTo>
                    <a:lnTo>
                      <a:pt x="438" y="568"/>
                    </a:lnTo>
                    <a:lnTo>
                      <a:pt x="463" y="568"/>
                    </a:lnTo>
                    <a:lnTo>
                      <a:pt x="514" y="568"/>
                    </a:lnTo>
                    <a:lnTo>
                      <a:pt x="565" y="560"/>
                    </a:lnTo>
                    <a:lnTo>
                      <a:pt x="607" y="504"/>
                    </a:lnTo>
                    <a:lnTo>
                      <a:pt x="657" y="488"/>
                    </a:lnTo>
                    <a:lnTo>
                      <a:pt x="699" y="480"/>
                    </a:lnTo>
                    <a:lnTo>
                      <a:pt x="725" y="488"/>
                    </a:lnTo>
                    <a:lnTo>
                      <a:pt x="767" y="480"/>
                    </a:lnTo>
                    <a:lnTo>
                      <a:pt x="775" y="496"/>
                    </a:lnTo>
                    <a:lnTo>
                      <a:pt x="826" y="496"/>
                    </a:lnTo>
                    <a:lnTo>
                      <a:pt x="834" y="416"/>
                    </a:lnTo>
                    <a:lnTo>
                      <a:pt x="851" y="376"/>
                    </a:lnTo>
                    <a:lnTo>
                      <a:pt x="885" y="336"/>
                    </a:lnTo>
                    <a:lnTo>
                      <a:pt x="893" y="312"/>
                    </a:lnTo>
                    <a:lnTo>
                      <a:pt x="876" y="288"/>
                    </a:lnTo>
                    <a:lnTo>
                      <a:pt x="834" y="288"/>
                    </a:lnTo>
                    <a:lnTo>
                      <a:pt x="784" y="312"/>
                    </a:lnTo>
                    <a:close/>
                  </a:path>
                </a:pathLst>
              </a:custGeom>
              <a:solidFill>
                <a:srgbClr val="C6C6C6"/>
              </a:solidFill>
              <a:ln w="12700">
                <a:solidFill>
                  <a:schemeClr val="bg1"/>
                </a:solidFill>
                <a:prstDash val="solid"/>
                <a:round/>
                <a:headEnd/>
                <a:tailEnd/>
              </a:ln>
            </p:spPr>
            <p:txBody>
              <a:bodyPr/>
              <a:lstStyle/>
              <a:p>
                <a:endParaRPr lang="en-US" sz="1400"/>
              </a:p>
            </p:txBody>
          </p:sp>
          <p:sp>
            <p:nvSpPr>
              <p:cNvPr id="94" name="Freeform 83">
                <a:extLst>
                  <a:ext uri="{FF2B5EF4-FFF2-40B4-BE49-F238E27FC236}">
                    <a16:creationId xmlns:a16="http://schemas.microsoft.com/office/drawing/2014/main" id="{BF02ADC8-FADD-45A5-94E9-F59EB0351019}"/>
                  </a:ext>
                </a:extLst>
              </p:cNvPr>
              <p:cNvSpPr>
                <a:spLocks/>
              </p:cNvSpPr>
              <p:nvPr/>
            </p:nvSpPr>
            <p:spPr bwMode="auto">
              <a:xfrm>
                <a:off x="7770766" y="3355544"/>
                <a:ext cx="292617" cy="287139"/>
              </a:xfrm>
              <a:custGeom>
                <a:avLst/>
                <a:gdLst>
                  <a:gd name="T0" fmla="*/ 270 w 354"/>
                  <a:gd name="T1" fmla="*/ 248 h 336"/>
                  <a:gd name="T2" fmla="*/ 253 w 354"/>
                  <a:gd name="T3" fmla="*/ 224 h 336"/>
                  <a:gd name="T4" fmla="*/ 278 w 354"/>
                  <a:gd name="T5" fmla="*/ 200 h 336"/>
                  <a:gd name="T6" fmla="*/ 354 w 354"/>
                  <a:gd name="T7" fmla="*/ 184 h 336"/>
                  <a:gd name="T8" fmla="*/ 337 w 354"/>
                  <a:gd name="T9" fmla="*/ 152 h 336"/>
                  <a:gd name="T10" fmla="*/ 303 w 354"/>
                  <a:gd name="T11" fmla="*/ 120 h 336"/>
                  <a:gd name="T12" fmla="*/ 287 w 354"/>
                  <a:gd name="T13" fmla="*/ 88 h 336"/>
                  <a:gd name="T14" fmla="*/ 236 w 354"/>
                  <a:gd name="T15" fmla="*/ 72 h 336"/>
                  <a:gd name="T16" fmla="*/ 211 w 354"/>
                  <a:gd name="T17" fmla="*/ 24 h 336"/>
                  <a:gd name="T18" fmla="*/ 152 w 354"/>
                  <a:gd name="T19" fmla="*/ 24 h 336"/>
                  <a:gd name="T20" fmla="*/ 84 w 354"/>
                  <a:gd name="T21" fmla="*/ 0 h 336"/>
                  <a:gd name="T22" fmla="*/ 59 w 354"/>
                  <a:gd name="T23" fmla="*/ 24 h 336"/>
                  <a:gd name="T24" fmla="*/ 8 w 354"/>
                  <a:gd name="T25" fmla="*/ 32 h 336"/>
                  <a:gd name="T26" fmla="*/ 0 w 354"/>
                  <a:gd name="T27" fmla="*/ 40 h 336"/>
                  <a:gd name="T28" fmla="*/ 34 w 354"/>
                  <a:gd name="T29" fmla="*/ 56 h 336"/>
                  <a:gd name="T30" fmla="*/ 67 w 354"/>
                  <a:gd name="T31" fmla="*/ 96 h 336"/>
                  <a:gd name="T32" fmla="*/ 118 w 354"/>
                  <a:gd name="T33" fmla="*/ 136 h 336"/>
                  <a:gd name="T34" fmla="*/ 152 w 354"/>
                  <a:gd name="T35" fmla="*/ 160 h 336"/>
                  <a:gd name="T36" fmla="*/ 194 w 354"/>
                  <a:gd name="T37" fmla="*/ 208 h 336"/>
                  <a:gd name="T38" fmla="*/ 194 w 354"/>
                  <a:gd name="T39" fmla="*/ 248 h 336"/>
                  <a:gd name="T40" fmla="*/ 211 w 354"/>
                  <a:gd name="T41" fmla="*/ 320 h 336"/>
                  <a:gd name="T42" fmla="*/ 236 w 354"/>
                  <a:gd name="T43" fmla="*/ 336 h 336"/>
                  <a:gd name="T44" fmla="*/ 253 w 354"/>
                  <a:gd name="T45" fmla="*/ 312 h 336"/>
                  <a:gd name="T46" fmla="*/ 270 w 354"/>
                  <a:gd name="T47" fmla="*/ 248 h 3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54"/>
                  <a:gd name="T73" fmla="*/ 0 h 336"/>
                  <a:gd name="T74" fmla="*/ 354 w 354"/>
                  <a:gd name="T75" fmla="*/ 336 h 3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54" h="336">
                    <a:moveTo>
                      <a:pt x="270" y="248"/>
                    </a:moveTo>
                    <a:lnTo>
                      <a:pt x="253" y="224"/>
                    </a:lnTo>
                    <a:lnTo>
                      <a:pt x="278" y="200"/>
                    </a:lnTo>
                    <a:lnTo>
                      <a:pt x="354" y="184"/>
                    </a:lnTo>
                    <a:lnTo>
                      <a:pt x="337" y="152"/>
                    </a:lnTo>
                    <a:lnTo>
                      <a:pt x="303" y="120"/>
                    </a:lnTo>
                    <a:lnTo>
                      <a:pt x="287" y="88"/>
                    </a:lnTo>
                    <a:lnTo>
                      <a:pt x="236" y="72"/>
                    </a:lnTo>
                    <a:lnTo>
                      <a:pt x="211" y="24"/>
                    </a:lnTo>
                    <a:lnTo>
                      <a:pt x="152" y="24"/>
                    </a:lnTo>
                    <a:lnTo>
                      <a:pt x="84" y="0"/>
                    </a:lnTo>
                    <a:lnTo>
                      <a:pt x="59" y="24"/>
                    </a:lnTo>
                    <a:lnTo>
                      <a:pt x="8" y="32"/>
                    </a:lnTo>
                    <a:lnTo>
                      <a:pt x="0" y="40"/>
                    </a:lnTo>
                    <a:lnTo>
                      <a:pt x="34" y="56"/>
                    </a:lnTo>
                    <a:lnTo>
                      <a:pt x="67" y="96"/>
                    </a:lnTo>
                    <a:lnTo>
                      <a:pt x="118" y="136"/>
                    </a:lnTo>
                    <a:lnTo>
                      <a:pt x="152" y="160"/>
                    </a:lnTo>
                    <a:lnTo>
                      <a:pt x="194" y="208"/>
                    </a:lnTo>
                    <a:lnTo>
                      <a:pt x="194" y="248"/>
                    </a:lnTo>
                    <a:lnTo>
                      <a:pt x="211" y="320"/>
                    </a:lnTo>
                    <a:lnTo>
                      <a:pt x="236" y="336"/>
                    </a:lnTo>
                    <a:lnTo>
                      <a:pt x="253" y="312"/>
                    </a:lnTo>
                    <a:lnTo>
                      <a:pt x="270" y="248"/>
                    </a:lnTo>
                    <a:close/>
                  </a:path>
                </a:pathLst>
              </a:custGeom>
              <a:solidFill>
                <a:srgbClr val="C6C6C6"/>
              </a:solidFill>
              <a:ln w="12700">
                <a:solidFill>
                  <a:schemeClr val="bg1"/>
                </a:solidFill>
                <a:prstDash val="solid"/>
                <a:round/>
                <a:headEnd/>
                <a:tailEnd/>
              </a:ln>
            </p:spPr>
            <p:txBody>
              <a:bodyPr/>
              <a:lstStyle/>
              <a:p>
                <a:endParaRPr lang="en-US" sz="1400"/>
              </a:p>
            </p:txBody>
          </p:sp>
          <p:sp>
            <p:nvSpPr>
              <p:cNvPr id="95" name="Freeform 84">
                <a:extLst>
                  <a:ext uri="{FF2B5EF4-FFF2-40B4-BE49-F238E27FC236}">
                    <a16:creationId xmlns:a16="http://schemas.microsoft.com/office/drawing/2014/main" id="{E8E07444-2F69-4FCA-8FA2-E86770F98C38}"/>
                  </a:ext>
                </a:extLst>
              </p:cNvPr>
              <p:cNvSpPr>
                <a:spLocks/>
              </p:cNvSpPr>
              <p:nvPr/>
            </p:nvSpPr>
            <p:spPr bwMode="auto">
              <a:xfrm>
                <a:off x="6823482" y="2822287"/>
                <a:ext cx="710876" cy="560604"/>
              </a:xfrm>
              <a:custGeom>
                <a:avLst/>
                <a:gdLst>
                  <a:gd name="T0" fmla="*/ 775 w 860"/>
                  <a:gd name="T1" fmla="*/ 560 h 656"/>
                  <a:gd name="T2" fmla="*/ 826 w 860"/>
                  <a:gd name="T3" fmla="*/ 464 h 656"/>
                  <a:gd name="T4" fmla="*/ 860 w 860"/>
                  <a:gd name="T5" fmla="*/ 456 h 656"/>
                  <a:gd name="T6" fmla="*/ 851 w 860"/>
                  <a:gd name="T7" fmla="*/ 416 h 656"/>
                  <a:gd name="T8" fmla="*/ 817 w 860"/>
                  <a:gd name="T9" fmla="*/ 352 h 656"/>
                  <a:gd name="T10" fmla="*/ 792 w 860"/>
                  <a:gd name="T11" fmla="*/ 320 h 656"/>
                  <a:gd name="T12" fmla="*/ 784 w 860"/>
                  <a:gd name="T13" fmla="*/ 264 h 656"/>
                  <a:gd name="T14" fmla="*/ 750 w 860"/>
                  <a:gd name="T15" fmla="*/ 256 h 656"/>
                  <a:gd name="T16" fmla="*/ 750 w 860"/>
                  <a:gd name="T17" fmla="*/ 232 h 656"/>
                  <a:gd name="T18" fmla="*/ 792 w 860"/>
                  <a:gd name="T19" fmla="*/ 184 h 656"/>
                  <a:gd name="T20" fmla="*/ 750 w 860"/>
                  <a:gd name="T21" fmla="*/ 104 h 656"/>
                  <a:gd name="T22" fmla="*/ 725 w 860"/>
                  <a:gd name="T23" fmla="*/ 40 h 656"/>
                  <a:gd name="T24" fmla="*/ 666 w 860"/>
                  <a:gd name="T25" fmla="*/ 16 h 656"/>
                  <a:gd name="T26" fmla="*/ 531 w 860"/>
                  <a:gd name="T27" fmla="*/ 40 h 656"/>
                  <a:gd name="T28" fmla="*/ 447 w 860"/>
                  <a:gd name="T29" fmla="*/ 24 h 656"/>
                  <a:gd name="T30" fmla="*/ 405 w 860"/>
                  <a:gd name="T31" fmla="*/ 48 h 656"/>
                  <a:gd name="T32" fmla="*/ 362 w 860"/>
                  <a:gd name="T33" fmla="*/ 40 h 656"/>
                  <a:gd name="T34" fmla="*/ 329 w 860"/>
                  <a:gd name="T35" fmla="*/ 24 h 656"/>
                  <a:gd name="T36" fmla="*/ 295 w 860"/>
                  <a:gd name="T37" fmla="*/ 0 h 656"/>
                  <a:gd name="T38" fmla="*/ 253 w 860"/>
                  <a:gd name="T39" fmla="*/ 8 h 656"/>
                  <a:gd name="T40" fmla="*/ 177 w 860"/>
                  <a:gd name="T41" fmla="*/ 40 h 656"/>
                  <a:gd name="T42" fmla="*/ 169 w 860"/>
                  <a:gd name="T43" fmla="*/ 72 h 656"/>
                  <a:gd name="T44" fmla="*/ 126 w 860"/>
                  <a:gd name="T45" fmla="*/ 88 h 656"/>
                  <a:gd name="T46" fmla="*/ 25 w 860"/>
                  <a:gd name="T47" fmla="*/ 128 h 656"/>
                  <a:gd name="T48" fmla="*/ 9 w 860"/>
                  <a:gd name="T49" fmla="*/ 128 h 656"/>
                  <a:gd name="T50" fmla="*/ 17 w 860"/>
                  <a:gd name="T51" fmla="*/ 176 h 656"/>
                  <a:gd name="T52" fmla="*/ 25 w 860"/>
                  <a:gd name="T53" fmla="*/ 208 h 656"/>
                  <a:gd name="T54" fmla="*/ 0 w 860"/>
                  <a:gd name="T55" fmla="*/ 256 h 656"/>
                  <a:gd name="T56" fmla="*/ 51 w 860"/>
                  <a:gd name="T57" fmla="*/ 288 h 656"/>
                  <a:gd name="T58" fmla="*/ 51 w 860"/>
                  <a:gd name="T59" fmla="*/ 320 h 656"/>
                  <a:gd name="T60" fmla="*/ 76 w 860"/>
                  <a:gd name="T61" fmla="*/ 360 h 656"/>
                  <a:gd name="T62" fmla="*/ 59 w 860"/>
                  <a:gd name="T63" fmla="*/ 400 h 656"/>
                  <a:gd name="T64" fmla="*/ 84 w 860"/>
                  <a:gd name="T65" fmla="*/ 432 h 656"/>
                  <a:gd name="T66" fmla="*/ 84 w 860"/>
                  <a:gd name="T67" fmla="*/ 472 h 656"/>
                  <a:gd name="T68" fmla="*/ 126 w 860"/>
                  <a:gd name="T69" fmla="*/ 496 h 656"/>
                  <a:gd name="T70" fmla="*/ 169 w 860"/>
                  <a:gd name="T71" fmla="*/ 512 h 656"/>
                  <a:gd name="T72" fmla="*/ 211 w 860"/>
                  <a:gd name="T73" fmla="*/ 512 h 656"/>
                  <a:gd name="T74" fmla="*/ 202 w 860"/>
                  <a:gd name="T75" fmla="*/ 544 h 656"/>
                  <a:gd name="T76" fmla="*/ 244 w 860"/>
                  <a:gd name="T77" fmla="*/ 576 h 656"/>
                  <a:gd name="T78" fmla="*/ 270 w 860"/>
                  <a:gd name="T79" fmla="*/ 560 h 656"/>
                  <a:gd name="T80" fmla="*/ 270 w 860"/>
                  <a:gd name="T81" fmla="*/ 536 h 656"/>
                  <a:gd name="T82" fmla="*/ 320 w 860"/>
                  <a:gd name="T83" fmla="*/ 552 h 656"/>
                  <a:gd name="T84" fmla="*/ 337 w 860"/>
                  <a:gd name="T85" fmla="*/ 576 h 656"/>
                  <a:gd name="T86" fmla="*/ 379 w 860"/>
                  <a:gd name="T87" fmla="*/ 584 h 656"/>
                  <a:gd name="T88" fmla="*/ 421 w 860"/>
                  <a:gd name="T89" fmla="*/ 592 h 656"/>
                  <a:gd name="T90" fmla="*/ 438 w 860"/>
                  <a:gd name="T91" fmla="*/ 624 h 656"/>
                  <a:gd name="T92" fmla="*/ 464 w 860"/>
                  <a:gd name="T93" fmla="*/ 640 h 656"/>
                  <a:gd name="T94" fmla="*/ 497 w 860"/>
                  <a:gd name="T95" fmla="*/ 616 h 656"/>
                  <a:gd name="T96" fmla="*/ 523 w 860"/>
                  <a:gd name="T97" fmla="*/ 640 h 656"/>
                  <a:gd name="T98" fmla="*/ 531 w 860"/>
                  <a:gd name="T99" fmla="*/ 656 h 656"/>
                  <a:gd name="T100" fmla="*/ 556 w 860"/>
                  <a:gd name="T101" fmla="*/ 656 h 656"/>
                  <a:gd name="T102" fmla="*/ 581 w 860"/>
                  <a:gd name="T103" fmla="*/ 632 h 656"/>
                  <a:gd name="T104" fmla="*/ 615 w 860"/>
                  <a:gd name="T105" fmla="*/ 632 h 656"/>
                  <a:gd name="T106" fmla="*/ 640 w 860"/>
                  <a:gd name="T107" fmla="*/ 616 h 656"/>
                  <a:gd name="T108" fmla="*/ 683 w 860"/>
                  <a:gd name="T109" fmla="*/ 616 h 656"/>
                  <a:gd name="T110" fmla="*/ 708 w 860"/>
                  <a:gd name="T111" fmla="*/ 624 h 656"/>
                  <a:gd name="T112" fmla="*/ 767 w 860"/>
                  <a:gd name="T113" fmla="*/ 632 h 656"/>
                  <a:gd name="T114" fmla="*/ 758 w 860"/>
                  <a:gd name="T115" fmla="*/ 640 h 656"/>
                  <a:gd name="T116" fmla="*/ 792 w 860"/>
                  <a:gd name="T117" fmla="*/ 632 h 656"/>
                  <a:gd name="T118" fmla="*/ 775 w 860"/>
                  <a:gd name="T119" fmla="*/ 560 h 6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656"/>
                  <a:gd name="T182" fmla="*/ 860 w 860"/>
                  <a:gd name="T183" fmla="*/ 656 h 6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656">
                    <a:moveTo>
                      <a:pt x="775" y="560"/>
                    </a:moveTo>
                    <a:lnTo>
                      <a:pt x="826" y="464"/>
                    </a:lnTo>
                    <a:lnTo>
                      <a:pt x="860" y="456"/>
                    </a:lnTo>
                    <a:lnTo>
                      <a:pt x="851" y="416"/>
                    </a:lnTo>
                    <a:lnTo>
                      <a:pt x="817" y="352"/>
                    </a:lnTo>
                    <a:lnTo>
                      <a:pt x="792" y="320"/>
                    </a:lnTo>
                    <a:lnTo>
                      <a:pt x="784" y="264"/>
                    </a:lnTo>
                    <a:lnTo>
                      <a:pt x="750" y="256"/>
                    </a:lnTo>
                    <a:lnTo>
                      <a:pt x="750" y="232"/>
                    </a:lnTo>
                    <a:lnTo>
                      <a:pt x="792" y="184"/>
                    </a:lnTo>
                    <a:lnTo>
                      <a:pt x="750" y="104"/>
                    </a:lnTo>
                    <a:lnTo>
                      <a:pt x="725" y="40"/>
                    </a:lnTo>
                    <a:lnTo>
                      <a:pt x="666" y="16"/>
                    </a:lnTo>
                    <a:lnTo>
                      <a:pt x="531" y="40"/>
                    </a:lnTo>
                    <a:lnTo>
                      <a:pt x="447" y="24"/>
                    </a:lnTo>
                    <a:lnTo>
                      <a:pt x="405" y="48"/>
                    </a:lnTo>
                    <a:lnTo>
                      <a:pt x="362" y="40"/>
                    </a:lnTo>
                    <a:lnTo>
                      <a:pt x="329" y="24"/>
                    </a:lnTo>
                    <a:lnTo>
                      <a:pt x="295" y="0"/>
                    </a:lnTo>
                    <a:lnTo>
                      <a:pt x="253" y="8"/>
                    </a:lnTo>
                    <a:lnTo>
                      <a:pt x="177" y="40"/>
                    </a:lnTo>
                    <a:lnTo>
                      <a:pt x="169" y="72"/>
                    </a:lnTo>
                    <a:lnTo>
                      <a:pt x="126" y="88"/>
                    </a:lnTo>
                    <a:lnTo>
                      <a:pt x="25" y="128"/>
                    </a:lnTo>
                    <a:lnTo>
                      <a:pt x="9" y="128"/>
                    </a:lnTo>
                    <a:lnTo>
                      <a:pt x="17" y="176"/>
                    </a:lnTo>
                    <a:lnTo>
                      <a:pt x="25" y="208"/>
                    </a:lnTo>
                    <a:lnTo>
                      <a:pt x="0" y="256"/>
                    </a:lnTo>
                    <a:lnTo>
                      <a:pt x="51" y="288"/>
                    </a:lnTo>
                    <a:lnTo>
                      <a:pt x="51" y="320"/>
                    </a:lnTo>
                    <a:lnTo>
                      <a:pt x="76" y="360"/>
                    </a:lnTo>
                    <a:lnTo>
                      <a:pt x="59" y="400"/>
                    </a:lnTo>
                    <a:lnTo>
                      <a:pt x="84" y="432"/>
                    </a:lnTo>
                    <a:lnTo>
                      <a:pt x="84" y="472"/>
                    </a:lnTo>
                    <a:lnTo>
                      <a:pt x="126" y="496"/>
                    </a:lnTo>
                    <a:lnTo>
                      <a:pt x="169" y="512"/>
                    </a:lnTo>
                    <a:lnTo>
                      <a:pt x="211" y="512"/>
                    </a:lnTo>
                    <a:lnTo>
                      <a:pt x="202" y="544"/>
                    </a:lnTo>
                    <a:lnTo>
                      <a:pt x="244" y="576"/>
                    </a:lnTo>
                    <a:lnTo>
                      <a:pt x="270" y="560"/>
                    </a:lnTo>
                    <a:lnTo>
                      <a:pt x="270" y="536"/>
                    </a:lnTo>
                    <a:lnTo>
                      <a:pt x="320" y="552"/>
                    </a:lnTo>
                    <a:lnTo>
                      <a:pt x="337" y="576"/>
                    </a:lnTo>
                    <a:lnTo>
                      <a:pt x="379" y="584"/>
                    </a:lnTo>
                    <a:lnTo>
                      <a:pt x="421" y="592"/>
                    </a:lnTo>
                    <a:lnTo>
                      <a:pt x="438" y="624"/>
                    </a:lnTo>
                    <a:lnTo>
                      <a:pt x="464" y="640"/>
                    </a:lnTo>
                    <a:lnTo>
                      <a:pt x="497" y="616"/>
                    </a:lnTo>
                    <a:lnTo>
                      <a:pt x="523" y="640"/>
                    </a:lnTo>
                    <a:lnTo>
                      <a:pt x="531" y="656"/>
                    </a:lnTo>
                    <a:lnTo>
                      <a:pt x="556" y="656"/>
                    </a:lnTo>
                    <a:lnTo>
                      <a:pt x="581" y="632"/>
                    </a:lnTo>
                    <a:lnTo>
                      <a:pt x="615" y="632"/>
                    </a:lnTo>
                    <a:lnTo>
                      <a:pt x="640" y="616"/>
                    </a:lnTo>
                    <a:lnTo>
                      <a:pt x="683" y="616"/>
                    </a:lnTo>
                    <a:lnTo>
                      <a:pt x="708" y="624"/>
                    </a:lnTo>
                    <a:lnTo>
                      <a:pt x="767" y="632"/>
                    </a:lnTo>
                    <a:lnTo>
                      <a:pt x="758" y="640"/>
                    </a:lnTo>
                    <a:lnTo>
                      <a:pt x="792" y="632"/>
                    </a:lnTo>
                    <a:lnTo>
                      <a:pt x="775" y="560"/>
                    </a:lnTo>
                    <a:close/>
                  </a:path>
                </a:pathLst>
              </a:custGeom>
              <a:solidFill>
                <a:srgbClr val="C6C6C6"/>
              </a:solidFill>
              <a:ln w="9525">
                <a:solidFill>
                  <a:schemeClr val="bg1"/>
                </a:solidFill>
                <a:round/>
                <a:headEnd/>
                <a:tailEnd/>
              </a:ln>
            </p:spPr>
            <p:txBody>
              <a:bodyPr/>
              <a:lstStyle/>
              <a:p>
                <a:endParaRPr lang="en-US" sz="1400"/>
              </a:p>
            </p:txBody>
          </p:sp>
          <p:sp>
            <p:nvSpPr>
              <p:cNvPr id="96" name="Freeform 85">
                <a:extLst>
                  <a:ext uri="{FF2B5EF4-FFF2-40B4-BE49-F238E27FC236}">
                    <a16:creationId xmlns:a16="http://schemas.microsoft.com/office/drawing/2014/main" id="{5A73102C-49C5-41D3-A958-EA235EB3E788}"/>
                  </a:ext>
                </a:extLst>
              </p:cNvPr>
              <p:cNvSpPr>
                <a:spLocks/>
              </p:cNvSpPr>
              <p:nvPr/>
            </p:nvSpPr>
            <p:spPr bwMode="auto">
              <a:xfrm>
                <a:off x="7192972" y="2767594"/>
                <a:ext cx="173586" cy="95713"/>
              </a:xfrm>
              <a:custGeom>
                <a:avLst/>
                <a:gdLst>
                  <a:gd name="T0" fmla="*/ 168 w 210"/>
                  <a:gd name="T1" fmla="*/ 8 h 112"/>
                  <a:gd name="T2" fmla="*/ 109 w 210"/>
                  <a:gd name="T3" fmla="*/ 8 h 112"/>
                  <a:gd name="T4" fmla="*/ 76 w 210"/>
                  <a:gd name="T5" fmla="*/ 0 h 112"/>
                  <a:gd name="T6" fmla="*/ 67 w 210"/>
                  <a:gd name="T7" fmla="*/ 24 h 112"/>
                  <a:gd name="T8" fmla="*/ 42 w 210"/>
                  <a:gd name="T9" fmla="*/ 32 h 112"/>
                  <a:gd name="T10" fmla="*/ 8 w 210"/>
                  <a:gd name="T11" fmla="*/ 48 h 112"/>
                  <a:gd name="T12" fmla="*/ 8 w 210"/>
                  <a:gd name="T13" fmla="*/ 72 h 112"/>
                  <a:gd name="T14" fmla="*/ 0 w 210"/>
                  <a:gd name="T15" fmla="*/ 96 h 112"/>
                  <a:gd name="T16" fmla="*/ 84 w 210"/>
                  <a:gd name="T17" fmla="*/ 112 h 112"/>
                  <a:gd name="T18" fmla="*/ 210 w 210"/>
                  <a:gd name="T19" fmla="*/ 88 h 112"/>
                  <a:gd name="T20" fmla="*/ 193 w 210"/>
                  <a:gd name="T21" fmla="*/ 16 h 112"/>
                  <a:gd name="T22" fmla="*/ 168 w 210"/>
                  <a:gd name="T23" fmla="*/ 8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112"/>
                  <a:gd name="T38" fmla="*/ 210 w 2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112">
                    <a:moveTo>
                      <a:pt x="168" y="8"/>
                    </a:moveTo>
                    <a:lnTo>
                      <a:pt x="109" y="8"/>
                    </a:lnTo>
                    <a:lnTo>
                      <a:pt x="76" y="0"/>
                    </a:lnTo>
                    <a:lnTo>
                      <a:pt x="67" y="24"/>
                    </a:lnTo>
                    <a:lnTo>
                      <a:pt x="42" y="32"/>
                    </a:lnTo>
                    <a:lnTo>
                      <a:pt x="8" y="48"/>
                    </a:lnTo>
                    <a:lnTo>
                      <a:pt x="8" y="72"/>
                    </a:lnTo>
                    <a:lnTo>
                      <a:pt x="0" y="96"/>
                    </a:lnTo>
                    <a:lnTo>
                      <a:pt x="84" y="112"/>
                    </a:lnTo>
                    <a:lnTo>
                      <a:pt x="210" y="88"/>
                    </a:lnTo>
                    <a:lnTo>
                      <a:pt x="193" y="16"/>
                    </a:lnTo>
                    <a:lnTo>
                      <a:pt x="168" y="8"/>
                    </a:lnTo>
                    <a:close/>
                  </a:path>
                </a:pathLst>
              </a:custGeom>
              <a:solidFill>
                <a:srgbClr val="C6C6C6"/>
              </a:solidFill>
              <a:ln w="9525">
                <a:solidFill>
                  <a:schemeClr val="bg1"/>
                </a:solidFill>
                <a:round/>
                <a:headEnd/>
                <a:tailEnd/>
              </a:ln>
            </p:spPr>
            <p:txBody>
              <a:bodyPr/>
              <a:lstStyle/>
              <a:p>
                <a:endParaRPr lang="en-US" sz="1400"/>
              </a:p>
            </p:txBody>
          </p:sp>
          <p:sp>
            <p:nvSpPr>
              <p:cNvPr id="97" name="Freeform 86">
                <a:extLst>
                  <a:ext uri="{FF2B5EF4-FFF2-40B4-BE49-F238E27FC236}">
                    <a16:creationId xmlns:a16="http://schemas.microsoft.com/office/drawing/2014/main" id="{94CB7630-70A9-4EB8-A78D-418712C247AC}"/>
                  </a:ext>
                </a:extLst>
              </p:cNvPr>
              <p:cNvSpPr>
                <a:spLocks/>
              </p:cNvSpPr>
              <p:nvPr/>
            </p:nvSpPr>
            <p:spPr bwMode="auto">
              <a:xfrm>
                <a:off x="6823482" y="2822287"/>
                <a:ext cx="710876" cy="560604"/>
              </a:xfrm>
              <a:custGeom>
                <a:avLst/>
                <a:gdLst>
                  <a:gd name="T0" fmla="*/ 775 w 860"/>
                  <a:gd name="T1" fmla="*/ 560 h 656"/>
                  <a:gd name="T2" fmla="*/ 826 w 860"/>
                  <a:gd name="T3" fmla="*/ 464 h 656"/>
                  <a:gd name="T4" fmla="*/ 860 w 860"/>
                  <a:gd name="T5" fmla="*/ 456 h 656"/>
                  <a:gd name="T6" fmla="*/ 851 w 860"/>
                  <a:gd name="T7" fmla="*/ 416 h 656"/>
                  <a:gd name="T8" fmla="*/ 817 w 860"/>
                  <a:gd name="T9" fmla="*/ 352 h 656"/>
                  <a:gd name="T10" fmla="*/ 792 w 860"/>
                  <a:gd name="T11" fmla="*/ 320 h 656"/>
                  <a:gd name="T12" fmla="*/ 784 w 860"/>
                  <a:gd name="T13" fmla="*/ 264 h 656"/>
                  <a:gd name="T14" fmla="*/ 750 w 860"/>
                  <a:gd name="T15" fmla="*/ 256 h 656"/>
                  <a:gd name="T16" fmla="*/ 750 w 860"/>
                  <a:gd name="T17" fmla="*/ 232 h 656"/>
                  <a:gd name="T18" fmla="*/ 792 w 860"/>
                  <a:gd name="T19" fmla="*/ 184 h 656"/>
                  <a:gd name="T20" fmla="*/ 750 w 860"/>
                  <a:gd name="T21" fmla="*/ 104 h 656"/>
                  <a:gd name="T22" fmla="*/ 725 w 860"/>
                  <a:gd name="T23" fmla="*/ 40 h 656"/>
                  <a:gd name="T24" fmla="*/ 666 w 860"/>
                  <a:gd name="T25" fmla="*/ 16 h 656"/>
                  <a:gd name="T26" fmla="*/ 531 w 860"/>
                  <a:gd name="T27" fmla="*/ 40 h 656"/>
                  <a:gd name="T28" fmla="*/ 447 w 860"/>
                  <a:gd name="T29" fmla="*/ 24 h 656"/>
                  <a:gd name="T30" fmla="*/ 405 w 860"/>
                  <a:gd name="T31" fmla="*/ 48 h 656"/>
                  <a:gd name="T32" fmla="*/ 362 w 860"/>
                  <a:gd name="T33" fmla="*/ 40 h 656"/>
                  <a:gd name="T34" fmla="*/ 329 w 860"/>
                  <a:gd name="T35" fmla="*/ 24 h 656"/>
                  <a:gd name="T36" fmla="*/ 295 w 860"/>
                  <a:gd name="T37" fmla="*/ 0 h 656"/>
                  <a:gd name="T38" fmla="*/ 253 w 860"/>
                  <a:gd name="T39" fmla="*/ 8 h 656"/>
                  <a:gd name="T40" fmla="*/ 177 w 860"/>
                  <a:gd name="T41" fmla="*/ 40 h 656"/>
                  <a:gd name="T42" fmla="*/ 169 w 860"/>
                  <a:gd name="T43" fmla="*/ 72 h 656"/>
                  <a:gd name="T44" fmla="*/ 126 w 860"/>
                  <a:gd name="T45" fmla="*/ 88 h 656"/>
                  <a:gd name="T46" fmla="*/ 25 w 860"/>
                  <a:gd name="T47" fmla="*/ 128 h 656"/>
                  <a:gd name="T48" fmla="*/ 9 w 860"/>
                  <a:gd name="T49" fmla="*/ 128 h 656"/>
                  <a:gd name="T50" fmla="*/ 17 w 860"/>
                  <a:gd name="T51" fmla="*/ 176 h 656"/>
                  <a:gd name="T52" fmla="*/ 25 w 860"/>
                  <a:gd name="T53" fmla="*/ 208 h 656"/>
                  <a:gd name="T54" fmla="*/ 0 w 860"/>
                  <a:gd name="T55" fmla="*/ 256 h 656"/>
                  <a:gd name="T56" fmla="*/ 51 w 860"/>
                  <a:gd name="T57" fmla="*/ 288 h 656"/>
                  <a:gd name="T58" fmla="*/ 51 w 860"/>
                  <a:gd name="T59" fmla="*/ 320 h 656"/>
                  <a:gd name="T60" fmla="*/ 76 w 860"/>
                  <a:gd name="T61" fmla="*/ 360 h 656"/>
                  <a:gd name="T62" fmla="*/ 59 w 860"/>
                  <a:gd name="T63" fmla="*/ 400 h 656"/>
                  <a:gd name="T64" fmla="*/ 84 w 860"/>
                  <a:gd name="T65" fmla="*/ 432 h 656"/>
                  <a:gd name="T66" fmla="*/ 84 w 860"/>
                  <a:gd name="T67" fmla="*/ 472 h 656"/>
                  <a:gd name="T68" fmla="*/ 126 w 860"/>
                  <a:gd name="T69" fmla="*/ 496 h 656"/>
                  <a:gd name="T70" fmla="*/ 169 w 860"/>
                  <a:gd name="T71" fmla="*/ 512 h 656"/>
                  <a:gd name="T72" fmla="*/ 211 w 860"/>
                  <a:gd name="T73" fmla="*/ 512 h 656"/>
                  <a:gd name="T74" fmla="*/ 202 w 860"/>
                  <a:gd name="T75" fmla="*/ 544 h 656"/>
                  <a:gd name="T76" fmla="*/ 244 w 860"/>
                  <a:gd name="T77" fmla="*/ 576 h 656"/>
                  <a:gd name="T78" fmla="*/ 270 w 860"/>
                  <a:gd name="T79" fmla="*/ 560 h 656"/>
                  <a:gd name="T80" fmla="*/ 270 w 860"/>
                  <a:gd name="T81" fmla="*/ 536 h 656"/>
                  <a:gd name="T82" fmla="*/ 320 w 860"/>
                  <a:gd name="T83" fmla="*/ 552 h 656"/>
                  <a:gd name="T84" fmla="*/ 337 w 860"/>
                  <a:gd name="T85" fmla="*/ 576 h 656"/>
                  <a:gd name="T86" fmla="*/ 379 w 860"/>
                  <a:gd name="T87" fmla="*/ 584 h 656"/>
                  <a:gd name="T88" fmla="*/ 421 w 860"/>
                  <a:gd name="T89" fmla="*/ 592 h 656"/>
                  <a:gd name="T90" fmla="*/ 438 w 860"/>
                  <a:gd name="T91" fmla="*/ 624 h 656"/>
                  <a:gd name="T92" fmla="*/ 438 w 860"/>
                  <a:gd name="T93" fmla="*/ 624 h 656"/>
                  <a:gd name="T94" fmla="*/ 464 w 860"/>
                  <a:gd name="T95" fmla="*/ 640 h 656"/>
                  <a:gd name="T96" fmla="*/ 497 w 860"/>
                  <a:gd name="T97" fmla="*/ 616 h 656"/>
                  <a:gd name="T98" fmla="*/ 523 w 860"/>
                  <a:gd name="T99" fmla="*/ 640 h 656"/>
                  <a:gd name="T100" fmla="*/ 531 w 860"/>
                  <a:gd name="T101" fmla="*/ 656 h 656"/>
                  <a:gd name="T102" fmla="*/ 556 w 860"/>
                  <a:gd name="T103" fmla="*/ 656 h 656"/>
                  <a:gd name="T104" fmla="*/ 581 w 860"/>
                  <a:gd name="T105" fmla="*/ 632 h 656"/>
                  <a:gd name="T106" fmla="*/ 615 w 860"/>
                  <a:gd name="T107" fmla="*/ 632 h 656"/>
                  <a:gd name="T108" fmla="*/ 640 w 860"/>
                  <a:gd name="T109" fmla="*/ 616 h 656"/>
                  <a:gd name="T110" fmla="*/ 683 w 860"/>
                  <a:gd name="T111" fmla="*/ 616 h 656"/>
                  <a:gd name="T112" fmla="*/ 708 w 860"/>
                  <a:gd name="T113" fmla="*/ 624 h 656"/>
                  <a:gd name="T114" fmla="*/ 767 w 860"/>
                  <a:gd name="T115" fmla="*/ 632 h 656"/>
                  <a:gd name="T116" fmla="*/ 758 w 860"/>
                  <a:gd name="T117" fmla="*/ 640 h 656"/>
                  <a:gd name="T118" fmla="*/ 792 w 860"/>
                  <a:gd name="T119" fmla="*/ 632 h 656"/>
                  <a:gd name="T120" fmla="*/ 775 w 860"/>
                  <a:gd name="T121" fmla="*/ 560 h 6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0"/>
                  <a:gd name="T184" fmla="*/ 0 h 656"/>
                  <a:gd name="T185" fmla="*/ 860 w 860"/>
                  <a:gd name="T186" fmla="*/ 656 h 6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0" h="656">
                    <a:moveTo>
                      <a:pt x="775" y="560"/>
                    </a:moveTo>
                    <a:lnTo>
                      <a:pt x="826" y="464"/>
                    </a:lnTo>
                    <a:lnTo>
                      <a:pt x="860" y="456"/>
                    </a:lnTo>
                    <a:lnTo>
                      <a:pt x="851" y="416"/>
                    </a:lnTo>
                    <a:lnTo>
                      <a:pt x="817" y="352"/>
                    </a:lnTo>
                    <a:lnTo>
                      <a:pt x="792" y="320"/>
                    </a:lnTo>
                    <a:lnTo>
                      <a:pt x="784" y="264"/>
                    </a:lnTo>
                    <a:lnTo>
                      <a:pt x="750" y="256"/>
                    </a:lnTo>
                    <a:lnTo>
                      <a:pt x="750" y="232"/>
                    </a:lnTo>
                    <a:lnTo>
                      <a:pt x="792" y="184"/>
                    </a:lnTo>
                    <a:lnTo>
                      <a:pt x="750" y="104"/>
                    </a:lnTo>
                    <a:lnTo>
                      <a:pt x="725" y="40"/>
                    </a:lnTo>
                    <a:lnTo>
                      <a:pt x="666" y="16"/>
                    </a:lnTo>
                    <a:lnTo>
                      <a:pt x="531" y="40"/>
                    </a:lnTo>
                    <a:lnTo>
                      <a:pt x="447" y="24"/>
                    </a:lnTo>
                    <a:lnTo>
                      <a:pt x="405" y="48"/>
                    </a:lnTo>
                    <a:lnTo>
                      <a:pt x="362" y="40"/>
                    </a:lnTo>
                    <a:lnTo>
                      <a:pt x="329" y="24"/>
                    </a:lnTo>
                    <a:lnTo>
                      <a:pt x="295" y="0"/>
                    </a:lnTo>
                    <a:lnTo>
                      <a:pt x="253" y="8"/>
                    </a:lnTo>
                    <a:lnTo>
                      <a:pt x="177" y="40"/>
                    </a:lnTo>
                    <a:lnTo>
                      <a:pt x="169" y="72"/>
                    </a:lnTo>
                    <a:lnTo>
                      <a:pt x="126" y="88"/>
                    </a:lnTo>
                    <a:lnTo>
                      <a:pt x="25" y="128"/>
                    </a:lnTo>
                    <a:lnTo>
                      <a:pt x="9" y="128"/>
                    </a:lnTo>
                    <a:lnTo>
                      <a:pt x="17" y="176"/>
                    </a:lnTo>
                    <a:lnTo>
                      <a:pt x="25" y="208"/>
                    </a:lnTo>
                    <a:lnTo>
                      <a:pt x="0" y="256"/>
                    </a:lnTo>
                    <a:lnTo>
                      <a:pt x="51" y="288"/>
                    </a:lnTo>
                    <a:lnTo>
                      <a:pt x="51" y="320"/>
                    </a:lnTo>
                    <a:lnTo>
                      <a:pt x="76" y="360"/>
                    </a:lnTo>
                    <a:lnTo>
                      <a:pt x="59" y="400"/>
                    </a:lnTo>
                    <a:lnTo>
                      <a:pt x="84" y="432"/>
                    </a:lnTo>
                    <a:lnTo>
                      <a:pt x="84" y="472"/>
                    </a:lnTo>
                    <a:lnTo>
                      <a:pt x="126" y="496"/>
                    </a:lnTo>
                    <a:lnTo>
                      <a:pt x="169" y="512"/>
                    </a:lnTo>
                    <a:lnTo>
                      <a:pt x="211" y="512"/>
                    </a:lnTo>
                    <a:lnTo>
                      <a:pt x="202" y="544"/>
                    </a:lnTo>
                    <a:lnTo>
                      <a:pt x="244" y="576"/>
                    </a:lnTo>
                    <a:lnTo>
                      <a:pt x="270" y="560"/>
                    </a:lnTo>
                    <a:lnTo>
                      <a:pt x="270" y="536"/>
                    </a:lnTo>
                    <a:lnTo>
                      <a:pt x="320" y="552"/>
                    </a:lnTo>
                    <a:lnTo>
                      <a:pt x="337" y="576"/>
                    </a:lnTo>
                    <a:lnTo>
                      <a:pt x="379" y="584"/>
                    </a:lnTo>
                    <a:lnTo>
                      <a:pt x="421" y="592"/>
                    </a:lnTo>
                    <a:lnTo>
                      <a:pt x="438" y="624"/>
                    </a:lnTo>
                    <a:lnTo>
                      <a:pt x="464" y="640"/>
                    </a:lnTo>
                    <a:lnTo>
                      <a:pt x="497" y="616"/>
                    </a:lnTo>
                    <a:lnTo>
                      <a:pt x="523" y="640"/>
                    </a:lnTo>
                    <a:lnTo>
                      <a:pt x="531" y="656"/>
                    </a:lnTo>
                    <a:lnTo>
                      <a:pt x="556" y="656"/>
                    </a:lnTo>
                    <a:lnTo>
                      <a:pt x="581" y="632"/>
                    </a:lnTo>
                    <a:lnTo>
                      <a:pt x="615" y="632"/>
                    </a:lnTo>
                    <a:lnTo>
                      <a:pt x="640" y="616"/>
                    </a:lnTo>
                    <a:lnTo>
                      <a:pt x="683" y="616"/>
                    </a:lnTo>
                    <a:lnTo>
                      <a:pt x="708" y="624"/>
                    </a:lnTo>
                    <a:lnTo>
                      <a:pt x="767" y="632"/>
                    </a:lnTo>
                    <a:lnTo>
                      <a:pt x="758" y="640"/>
                    </a:lnTo>
                    <a:lnTo>
                      <a:pt x="792" y="632"/>
                    </a:lnTo>
                    <a:lnTo>
                      <a:pt x="775" y="560"/>
                    </a:lnTo>
                    <a:close/>
                  </a:path>
                </a:pathLst>
              </a:custGeom>
              <a:solidFill>
                <a:srgbClr val="C6C6C6"/>
              </a:solidFill>
              <a:ln w="12700">
                <a:solidFill>
                  <a:schemeClr val="bg1"/>
                </a:solidFill>
                <a:prstDash val="solid"/>
                <a:round/>
                <a:headEnd/>
                <a:tailEnd/>
              </a:ln>
            </p:spPr>
            <p:txBody>
              <a:bodyPr/>
              <a:lstStyle/>
              <a:p>
                <a:endParaRPr lang="en-US" sz="1400"/>
              </a:p>
            </p:txBody>
          </p:sp>
          <p:sp>
            <p:nvSpPr>
              <p:cNvPr id="98" name="Freeform 87">
                <a:extLst>
                  <a:ext uri="{FF2B5EF4-FFF2-40B4-BE49-F238E27FC236}">
                    <a16:creationId xmlns:a16="http://schemas.microsoft.com/office/drawing/2014/main" id="{046191EF-9316-459E-A3E8-AA3A6EC03E31}"/>
                  </a:ext>
                </a:extLst>
              </p:cNvPr>
              <p:cNvSpPr>
                <a:spLocks/>
              </p:cNvSpPr>
              <p:nvPr/>
            </p:nvSpPr>
            <p:spPr bwMode="auto">
              <a:xfrm>
                <a:off x="7192972" y="2760757"/>
                <a:ext cx="173586" cy="95713"/>
              </a:xfrm>
              <a:custGeom>
                <a:avLst/>
                <a:gdLst>
                  <a:gd name="T0" fmla="*/ 168 w 210"/>
                  <a:gd name="T1" fmla="*/ 8 h 112"/>
                  <a:gd name="T2" fmla="*/ 109 w 210"/>
                  <a:gd name="T3" fmla="*/ 8 h 112"/>
                  <a:gd name="T4" fmla="*/ 76 w 210"/>
                  <a:gd name="T5" fmla="*/ 0 h 112"/>
                  <a:gd name="T6" fmla="*/ 67 w 210"/>
                  <a:gd name="T7" fmla="*/ 24 h 112"/>
                  <a:gd name="T8" fmla="*/ 42 w 210"/>
                  <a:gd name="T9" fmla="*/ 32 h 112"/>
                  <a:gd name="T10" fmla="*/ 8 w 210"/>
                  <a:gd name="T11" fmla="*/ 48 h 112"/>
                  <a:gd name="T12" fmla="*/ 8 w 210"/>
                  <a:gd name="T13" fmla="*/ 72 h 112"/>
                  <a:gd name="T14" fmla="*/ 0 w 210"/>
                  <a:gd name="T15" fmla="*/ 96 h 112"/>
                  <a:gd name="T16" fmla="*/ 84 w 210"/>
                  <a:gd name="T17" fmla="*/ 112 h 112"/>
                  <a:gd name="T18" fmla="*/ 210 w 210"/>
                  <a:gd name="T19" fmla="*/ 88 h 112"/>
                  <a:gd name="T20" fmla="*/ 193 w 210"/>
                  <a:gd name="T21" fmla="*/ 16 h 112"/>
                  <a:gd name="T22" fmla="*/ 168 w 210"/>
                  <a:gd name="T23" fmla="*/ 8 h 1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0"/>
                  <a:gd name="T37" fmla="*/ 0 h 112"/>
                  <a:gd name="T38" fmla="*/ 210 w 210"/>
                  <a:gd name="T39" fmla="*/ 112 h 1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0" h="112">
                    <a:moveTo>
                      <a:pt x="168" y="8"/>
                    </a:moveTo>
                    <a:lnTo>
                      <a:pt x="109" y="8"/>
                    </a:lnTo>
                    <a:lnTo>
                      <a:pt x="76" y="0"/>
                    </a:lnTo>
                    <a:lnTo>
                      <a:pt x="67" y="24"/>
                    </a:lnTo>
                    <a:lnTo>
                      <a:pt x="42" y="32"/>
                    </a:lnTo>
                    <a:lnTo>
                      <a:pt x="8" y="48"/>
                    </a:lnTo>
                    <a:lnTo>
                      <a:pt x="8" y="72"/>
                    </a:lnTo>
                    <a:lnTo>
                      <a:pt x="0" y="96"/>
                    </a:lnTo>
                    <a:lnTo>
                      <a:pt x="84" y="112"/>
                    </a:lnTo>
                    <a:lnTo>
                      <a:pt x="210" y="88"/>
                    </a:lnTo>
                    <a:lnTo>
                      <a:pt x="193" y="16"/>
                    </a:lnTo>
                    <a:lnTo>
                      <a:pt x="168" y="8"/>
                    </a:lnTo>
                    <a:close/>
                  </a:path>
                </a:pathLst>
              </a:custGeom>
              <a:solidFill>
                <a:srgbClr val="C6C6C6"/>
              </a:solidFill>
              <a:ln w="12700">
                <a:solidFill>
                  <a:schemeClr val="bg1"/>
                </a:solidFill>
                <a:prstDash val="solid"/>
                <a:round/>
                <a:headEnd/>
                <a:tailEnd/>
              </a:ln>
            </p:spPr>
            <p:txBody>
              <a:bodyPr/>
              <a:lstStyle/>
              <a:p>
                <a:endParaRPr lang="en-US" sz="1400"/>
              </a:p>
            </p:txBody>
          </p:sp>
          <p:sp>
            <p:nvSpPr>
              <p:cNvPr id="99" name="Freeform 88">
                <a:extLst>
                  <a:ext uri="{FF2B5EF4-FFF2-40B4-BE49-F238E27FC236}">
                    <a16:creationId xmlns:a16="http://schemas.microsoft.com/office/drawing/2014/main" id="{4C8739CF-5872-4BA9-ABB6-F6D2B514093E}"/>
                  </a:ext>
                </a:extLst>
              </p:cNvPr>
              <p:cNvSpPr>
                <a:spLocks/>
              </p:cNvSpPr>
              <p:nvPr/>
            </p:nvSpPr>
            <p:spPr bwMode="auto">
              <a:xfrm>
                <a:off x="7227690" y="2610351"/>
                <a:ext cx="376103" cy="273465"/>
              </a:xfrm>
              <a:custGeom>
                <a:avLst/>
                <a:gdLst>
                  <a:gd name="T0" fmla="*/ 312 w 455"/>
                  <a:gd name="T1" fmla="*/ 304 h 320"/>
                  <a:gd name="T2" fmla="*/ 328 w 455"/>
                  <a:gd name="T3" fmla="*/ 296 h 320"/>
                  <a:gd name="T4" fmla="*/ 320 w 455"/>
                  <a:gd name="T5" fmla="*/ 272 h 320"/>
                  <a:gd name="T6" fmla="*/ 354 w 455"/>
                  <a:gd name="T7" fmla="*/ 264 h 320"/>
                  <a:gd name="T8" fmla="*/ 379 w 455"/>
                  <a:gd name="T9" fmla="*/ 248 h 320"/>
                  <a:gd name="T10" fmla="*/ 404 w 455"/>
                  <a:gd name="T11" fmla="*/ 256 h 320"/>
                  <a:gd name="T12" fmla="*/ 387 w 455"/>
                  <a:gd name="T13" fmla="*/ 224 h 320"/>
                  <a:gd name="T14" fmla="*/ 387 w 455"/>
                  <a:gd name="T15" fmla="*/ 192 h 320"/>
                  <a:gd name="T16" fmla="*/ 387 w 455"/>
                  <a:gd name="T17" fmla="*/ 160 h 320"/>
                  <a:gd name="T18" fmla="*/ 413 w 455"/>
                  <a:gd name="T19" fmla="*/ 152 h 320"/>
                  <a:gd name="T20" fmla="*/ 421 w 455"/>
                  <a:gd name="T21" fmla="*/ 128 h 320"/>
                  <a:gd name="T22" fmla="*/ 446 w 455"/>
                  <a:gd name="T23" fmla="*/ 120 h 320"/>
                  <a:gd name="T24" fmla="*/ 455 w 455"/>
                  <a:gd name="T25" fmla="*/ 104 h 320"/>
                  <a:gd name="T26" fmla="*/ 430 w 455"/>
                  <a:gd name="T27" fmla="*/ 96 h 320"/>
                  <a:gd name="T28" fmla="*/ 430 w 455"/>
                  <a:gd name="T29" fmla="*/ 64 h 320"/>
                  <a:gd name="T30" fmla="*/ 396 w 455"/>
                  <a:gd name="T31" fmla="*/ 56 h 320"/>
                  <a:gd name="T32" fmla="*/ 371 w 455"/>
                  <a:gd name="T33" fmla="*/ 40 h 320"/>
                  <a:gd name="T34" fmla="*/ 337 w 455"/>
                  <a:gd name="T35" fmla="*/ 24 h 320"/>
                  <a:gd name="T36" fmla="*/ 286 w 455"/>
                  <a:gd name="T37" fmla="*/ 16 h 320"/>
                  <a:gd name="T38" fmla="*/ 278 w 455"/>
                  <a:gd name="T39" fmla="*/ 0 h 320"/>
                  <a:gd name="T40" fmla="*/ 227 w 455"/>
                  <a:gd name="T41" fmla="*/ 32 h 320"/>
                  <a:gd name="T42" fmla="*/ 185 w 455"/>
                  <a:gd name="T43" fmla="*/ 24 h 320"/>
                  <a:gd name="T44" fmla="*/ 143 w 455"/>
                  <a:gd name="T45" fmla="*/ 32 h 320"/>
                  <a:gd name="T46" fmla="*/ 84 w 455"/>
                  <a:gd name="T47" fmla="*/ 32 h 320"/>
                  <a:gd name="T48" fmla="*/ 25 w 455"/>
                  <a:gd name="T49" fmla="*/ 64 h 320"/>
                  <a:gd name="T50" fmla="*/ 0 w 455"/>
                  <a:gd name="T51" fmla="*/ 88 h 320"/>
                  <a:gd name="T52" fmla="*/ 8 w 455"/>
                  <a:gd name="T53" fmla="*/ 104 h 320"/>
                  <a:gd name="T54" fmla="*/ 25 w 455"/>
                  <a:gd name="T55" fmla="*/ 168 h 320"/>
                  <a:gd name="T56" fmla="*/ 34 w 455"/>
                  <a:gd name="T57" fmla="*/ 184 h 320"/>
                  <a:gd name="T58" fmla="*/ 67 w 455"/>
                  <a:gd name="T59" fmla="*/ 192 h 320"/>
                  <a:gd name="T60" fmla="*/ 126 w 455"/>
                  <a:gd name="T61" fmla="*/ 192 h 320"/>
                  <a:gd name="T62" fmla="*/ 151 w 455"/>
                  <a:gd name="T63" fmla="*/ 200 h 320"/>
                  <a:gd name="T64" fmla="*/ 168 w 455"/>
                  <a:gd name="T65" fmla="*/ 272 h 320"/>
                  <a:gd name="T66" fmla="*/ 177 w 455"/>
                  <a:gd name="T67" fmla="*/ 272 h 320"/>
                  <a:gd name="T68" fmla="*/ 236 w 455"/>
                  <a:gd name="T69" fmla="*/ 296 h 320"/>
                  <a:gd name="T70" fmla="*/ 244 w 455"/>
                  <a:gd name="T71" fmla="*/ 320 h 320"/>
                  <a:gd name="T72" fmla="*/ 278 w 455"/>
                  <a:gd name="T73" fmla="*/ 296 h 320"/>
                  <a:gd name="T74" fmla="*/ 312 w 455"/>
                  <a:gd name="T75" fmla="*/ 304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5"/>
                  <a:gd name="T115" fmla="*/ 0 h 320"/>
                  <a:gd name="T116" fmla="*/ 455 w 455"/>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5" h="320">
                    <a:moveTo>
                      <a:pt x="312" y="304"/>
                    </a:moveTo>
                    <a:lnTo>
                      <a:pt x="328" y="296"/>
                    </a:lnTo>
                    <a:lnTo>
                      <a:pt x="320" y="272"/>
                    </a:lnTo>
                    <a:lnTo>
                      <a:pt x="354" y="264"/>
                    </a:lnTo>
                    <a:lnTo>
                      <a:pt x="379" y="248"/>
                    </a:lnTo>
                    <a:lnTo>
                      <a:pt x="404" y="256"/>
                    </a:lnTo>
                    <a:lnTo>
                      <a:pt x="387" y="224"/>
                    </a:lnTo>
                    <a:lnTo>
                      <a:pt x="387" y="192"/>
                    </a:lnTo>
                    <a:lnTo>
                      <a:pt x="387" y="160"/>
                    </a:lnTo>
                    <a:lnTo>
                      <a:pt x="413" y="152"/>
                    </a:lnTo>
                    <a:lnTo>
                      <a:pt x="421" y="128"/>
                    </a:lnTo>
                    <a:lnTo>
                      <a:pt x="446" y="120"/>
                    </a:lnTo>
                    <a:lnTo>
                      <a:pt x="455" y="104"/>
                    </a:lnTo>
                    <a:lnTo>
                      <a:pt x="430" y="96"/>
                    </a:lnTo>
                    <a:lnTo>
                      <a:pt x="430" y="64"/>
                    </a:lnTo>
                    <a:lnTo>
                      <a:pt x="396" y="56"/>
                    </a:lnTo>
                    <a:lnTo>
                      <a:pt x="371" y="40"/>
                    </a:lnTo>
                    <a:lnTo>
                      <a:pt x="337" y="24"/>
                    </a:lnTo>
                    <a:lnTo>
                      <a:pt x="286" y="16"/>
                    </a:lnTo>
                    <a:lnTo>
                      <a:pt x="278" y="0"/>
                    </a:lnTo>
                    <a:lnTo>
                      <a:pt x="227" y="32"/>
                    </a:lnTo>
                    <a:lnTo>
                      <a:pt x="185" y="24"/>
                    </a:lnTo>
                    <a:lnTo>
                      <a:pt x="143" y="32"/>
                    </a:lnTo>
                    <a:lnTo>
                      <a:pt x="84" y="32"/>
                    </a:lnTo>
                    <a:lnTo>
                      <a:pt x="25" y="64"/>
                    </a:lnTo>
                    <a:lnTo>
                      <a:pt x="0" y="88"/>
                    </a:lnTo>
                    <a:lnTo>
                      <a:pt x="8" y="104"/>
                    </a:lnTo>
                    <a:lnTo>
                      <a:pt x="25" y="168"/>
                    </a:lnTo>
                    <a:lnTo>
                      <a:pt x="34" y="184"/>
                    </a:lnTo>
                    <a:lnTo>
                      <a:pt x="67" y="192"/>
                    </a:lnTo>
                    <a:lnTo>
                      <a:pt x="126" y="192"/>
                    </a:lnTo>
                    <a:lnTo>
                      <a:pt x="151" y="200"/>
                    </a:lnTo>
                    <a:lnTo>
                      <a:pt x="168" y="272"/>
                    </a:lnTo>
                    <a:lnTo>
                      <a:pt x="177" y="272"/>
                    </a:lnTo>
                    <a:lnTo>
                      <a:pt x="236" y="296"/>
                    </a:lnTo>
                    <a:lnTo>
                      <a:pt x="244" y="320"/>
                    </a:lnTo>
                    <a:lnTo>
                      <a:pt x="278" y="296"/>
                    </a:lnTo>
                    <a:lnTo>
                      <a:pt x="312" y="304"/>
                    </a:lnTo>
                    <a:close/>
                  </a:path>
                </a:pathLst>
              </a:custGeom>
              <a:solidFill>
                <a:srgbClr val="C6C6C6"/>
              </a:solidFill>
              <a:ln w="9525">
                <a:solidFill>
                  <a:schemeClr val="bg1"/>
                </a:solidFill>
                <a:round/>
                <a:headEnd/>
                <a:tailEnd/>
              </a:ln>
            </p:spPr>
            <p:txBody>
              <a:bodyPr/>
              <a:lstStyle/>
              <a:p>
                <a:endParaRPr lang="en-US" sz="1400"/>
              </a:p>
            </p:txBody>
          </p:sp>
          <p:sp>
            <p:nvSpPr>
              <p:cNvPr id="100" name="Freeform 89">
                <a:extLst>
                  <a:ext uri="{FF2B5EF4-FFF2-40B4-BE49-F238E27FC236}">
                    <a16:creationId xmlns:a16="http://schemas.microsoft.com/office/drawing/2014/main" id="{FD748463-5D5A-4D55-A4D1-113828A54AAC}"/>
                  </a:ext>
                </a:extLst>
              </p:cNvPr>
              <p:cNvSpPr>
                <a:spLocks/>
              </p:cNvSpPr>
              <p:nvPr/>
            </p:nvSpPr>
            <p:spPr bwMode="auto">
              <a:xfrm>
                <a:off x="7436820" y="2870143"/>
                <a:ext cx="800976" cy="793050"/>
              </a:xfrm>
              <a:custGeom>
                <a:avLst/>
                <a:gdLst>
                  <a:gd name="T0" fmla="*/ 910 w 969"/>
                  <a:gd name="T1" fmla="*/ 96 h 928"/>
                  <a:gd name="T2" fmla="*/ 910 w 969"/>
                  <a:gd name="T3" fmla="*/ 40 h 928"/>
                  <a:gd name="T4" fmla="*/ 825 w 969"/>
                  <a:gd name="T5" fmla="*/ 0 h 928"/>
                  <a:gd name="T6" fmla="*/ 733 w 969"/>
                  <a:gd name="T7" fmla="*/ 32 h 928"/>
                  <a:gd name="T8" fmla="*/ 691 w 969"/>
                  <a:gd name="T9" fmla="*/ 72 h 928"/>
                  <a:gd name="T10" fmla="*/ 615 w 969"/>
                  <a:gd name="T11" fmla="*/ 160 h 928"/>
                  <a:gd name="T12" fmla="*/ 573 w 969"/>
                  <a:gd name="T13" fmla="*/ 176 h 928"/>
                  <a:gd name="T14" fmla="*/ 505 w 969"/>
                  <a:gd name="T15" fmla="*/ 184 h 928"/>
                  <a:gd name="T16" fmla="*/ 446 w 969"/>
                  <a:gd name="T17" fmla="*/ 200 h 928"/>
                  <a:gd name="T18" fmla="*/ 387 w 969"/>
                  <a:gd name="T19" fmla="*/ 224 h 928"/>
                  <a:gd name="T20" fmla="*/ 294 w 969"/>
                  <a:gd name="T21" fmla="*/ 208 h 928"/>
                  <a:gd name="T22" fmla="*/ 143 w 969"/>
                  <a:gd name="T23" fmla="*/ 224 h 928"/>
                  <a:gd name="T24" fmla="*/ 84 w 969"/>
                  <a:gd name="T25" fmla="*/ 272 h 928"/>
                  <a:gd name="T26" fmla="*/ 75 w 969"/>
                  <a:gd name="T27" fmla="*/ 304 h 928"/>
                  <a:gd name="T28" fmla="*/ 118 w 969"/>
                  <a:gd name="T29" fmla="*/ 408 h 928"/>
                  <a:gd name="T30" fmla="*/ 33 w 969"/>
                  <a:gd name="T31" fmla="*/ 512 h 928"/>
                  <a:gd name="T32" fmla="*/ 16 w 969"/>
                  <a:gd name="T33" fmla="*/ 592 h 928"/>
                  <a:gd name="T34" fmla="*/ 0 w 969"/>
                  <a:gd name="T35" fmla="*/ 680 h 928"/>
                  <a:gd name="T36" fmla="*/ 50 w 969"/>
                  <a:gd name="T37" fmla="*/ 696 h 928"/>
                  <a:gd name="T38" fmla="*/ 109 w 969"/>
                  <a:gd name="T39" fmla="*/ 696 h 928"/>
                  <a:gd name="T40" fmla="*/ 177 w 969"/>
                  <a:gd name="T41" fmla="*/ 704 h 928"/>
                  <a:gd name="T42" fmla="*/ 261 w 969"/>
                  <a:gd name="T43" fmla="*/ 712 h 928"/>
                  <a:gd name="T44" fmla="*/ 362 w 969"/>
                  <a:gd name="T45" fmla="*/ 664 h 928"/>
                  <a:gd name="T46" fmla="*/ 404 w 969"/>
                  <a:gd name="T47" fmla="*/ 616 h 928"/>
                  <a:gd name="T48" fmla="*/ 463 w 969"/>
                  <a:gd name="T49" fmla="*/ 600 h 928"/>
                  <a:gd name="T50" fmla="*/ 556 w 969"/>
                  <a:gd name="T51" fmla="*/ 600 h 928"/>
                  <a:gd name="T52" fmla="*/ 640 w 969"/>
                  <a:gd name="T53" fmla="*/ 648 h 928"/>
                  <a:gd name="T54" fmla="*/ 707 w 969"/>
                  <a:gd name="T55" fmla="*/ 696 h 928"/>
                  <a:gd name="T56" fmla="*/ 758 w 969"/>
                  <a:gd name="T57" fmla="*/ 760 h 928"/>
                  <a:gd name="T58" fmla="*/ 657 w 969"/>
                  <a:gd name="T59" fmla="*/ 800 h 928"/>
                  <a:gd name="T60" fmla="*/ 657 w 969"/>
                  <a:gd name="T61" fmla="*/ 888 h 928"/>
                  <a:gd name="T62" fmla="*/ 674 w 969"/>
                  <a:gd name="T63" fmla="*/ 928 h 928"/>
                  <a:gd name="T64" fmla="*/ 766 w 969"/>
                  <a:gd name="T65" fmla="*/ 904 h 928"/>
                  <a:gd name="T66" fmla="*/ 808 w 969"/>
                  <a:gd name="T67" fmla="*/ 768 h 928"/>
                  <a:gd name="T68" fmla="*/ 867 w 969"/>
                  <a:gd name="T69" fmla="*/ 704 h 928"/>
                  <a:gd name="T70" fmla="*/ 969 w 969"/>
                  <a:gd name="T71" fmla="*/ 688 h 928"/>
                  <a:gd name="T72" fmla="*/ 935 w 969"/>
                  <a:gd name="T73" fmla="*/ 104 h 9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69"/>
                  <a:gd name="T112" fmla="*/ 0 h 928"/>
                  <a:gd name="T113" fmla="*/ 969 w 969"/>
                  <a:gd name="T114" fmla="*/ 928 h 9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69" h="928">
                    <a:moveTo>
                      <a:pt x="935" y="104"/>
                    </a:moveTo>
                    <a:lnTo>
                      <a:pt x="910" y="96"/>
                    </a:lnTo>
                    <a:lnTo>
                      <a:pt x="893" y="56"/>
                    </a:lnTo>
                    <a:lnTo>
                      <a:pt x="910" y="40"/>
                    </a:lnTo>
                    <a:lnTo>
                      <a:pt x="867" y="16"/>
                    </a:lnTo>
                    <a:lnTo>
                      <a:pt x="825" y="0"/>
                    </a:lnTo>
                    <a:lnTo>
                      <a:pt x="766" y="32"/>
                    </a:lnTo>
                    <a:lnTo>
                      <a:pt x="733" y="32"/>
                    </a:lnTo>
                    <a:lnTo>
                      <a:pt x="724" y="72"/>
                    </a:lnTo>
                    <a:lnTo>
                      <a:pt x="691" y="72"/>
                    </a:lnTo>
                    <a:lnTo>
                      <a:pt x="632" y="96"/>
                    </a:lnTo>
                    <a:lnTo>
                      <a:pt x="615" y="160"/>
                    </a:lnTo>
                    <a:lnTo>
                      <a:pt x="623" y="192"/>
                    </a:lnTo>
                    <a:lnTo>
                      <a:pt x="573" y="176"/>
                    </a:lnTo>
                    <a:lnTo>
                      <a:pt x="530" y="200"/>
                    </a:lnTo>
                    <a:lnTo>
                      <a:pt x="505" y="184"/>
                    </a:lnTo>
                    <a:lnTo>
                      <a:pt x="480" y="216"/>
                    </a:lnTo>
                    <a:lnTo>
                      <a:pt x="446" y="200"/>
                    </a:lnTo>
                    <a:lnTo>
                      <a:pt x="412" y="200"/>
                    </a:lnTo>
                    <a:lnTo>
                      <a:pt x="387" y="224"/>
                    </a:lnTo>
                    <a:lnTo>
                      <a:pt x="353" y="200"/>
                    </a:lnTo>
                    <a:lnTo>
                      <a:pt x="294" y="208"/>
                    </a:lnTo>
                    <a:lnTo>
                      <a:pt x="202" y="216"/>
                    </a:lnTo>
                    <a:lnTo>
                      <a:pt x="143" y="224"/>
                    </a:lnTo>
                    <a:lnTo>
                      <a:pt x="101" y="248"/>
                    </a:lnTo>
                    <a:lnTo>
                      <a:pt x="84" y="272"/>
                    </a:lnTo>
                    <a:lnTo>
                      <a:pt x="50" y="272"/>
                    </a:lnTo>
                    <a:lnTo>
                      <a:pt x="75" y="304"/>
                    </a:lnTo>
                    <a:lnTo>
                      <a:pt x="109" y="368"/>
                    </a:lnTo>
                    <a:lnTo>
                      <a:pt x="118" y="408"/>
                    </a:lnTo>
                    <a:lnTo>
                      <a:pt x="84" y="416"/>
                    </a:lnTo>
                    <a:lnTo>
                      <a:pt x="33" y="512"/>
                    </a:lnTo>
                    <a:lnTo>
                      <a:pt x="50" y="584"/>
                    </a:lnTo>
                    <a:lnTo>
                      <a:pt x="16" y="592"/>
                    </a:lnTo>
                    <a:lnTo>
                      <a:pt x="8" y="632"/>
                    </a:lnTo>
                    <a:lnTo>
                      <a:pt x="0" y="680"/>
                    </a:lnTo>
                    <a:lnTo>
                      <a:pt x="16" y="672"/>
                    </a:lnTo>
                    <a:lnTo>
                      <a:pt x="50" y="696"/>
                    </a:lnTo>
                    <a:lnTo>
                      <a:pt x="75" y="720"/>
                    </a:lnTo>
                    <a:lnTo>
                      <a:pt x="109" y="696"/>
                    </a:lnTo>
                    <a:lnTo>
                      <a:pt x="143" y="704"/>
                    </a:lnTo>
                    <a:lnTo>
                      <a:pt x="177" y="704"/>
                    </a:lnTo>
                    <a:lnTo>
                      <a:pt x="227" y="696"/>
                    </a:lnTo>
                    <a:lnTo>
                      <a:pt x="261" y="712"/>
                    </a:lnTo>
                    <a:lnTo>
                      <a:pt x="286" y="688"/>
                    </a:lnTo>
                    <a:lnTo>
                      <a:pt x="362" y="664"/>
                    </a:lnTo>
                    <a:lnTo>
                      <a:pt x="396" y="616"/>
                    </a:lnTo>
                    <a:lnTo>
                      <a:pt x="404" y="616"/>
                    </a:lnTo>
                    <a:lnTo>
                      <a:pt x="412" y="608"/>
                    </a:lnTo>
                    <a:lnTo>
                      <a:pt x="463" y="600"/>
                    </a:lnTo>
                    <a:lnTo>
                      <a:pt x="488" y="576"/>
                    </a:lnTo>
                    <a:lnTo>
                      <a:pt x="556" y="600"/>
                    </a:lnTo>
                    <a:lnTo>
                      <a:pt x="615" y="600"/>
                    </a:lnTo>
                    <a:lnTo>
                      <a:pt x="640" y="648"/>
                    </a:lnTo>
                    <a:lnTo>
                      <a:pt x="691" y="664"/>
                    </a:lnTo>
                    <a:lnTo>
                      <a:pt x="707" y="696"/>
                    </a:lnTo>
                    <a:lnTo>
                      <a:pt x="741" y="728"/>
                    </a:lnTo>
                    <a:lnTo>
                      <a:pt x="758" y="760"/>
                    </a:lnTo>
                    <a:lnTo>
                      <a:pt x="682" y="776"/>
                    </a:lnTo>
                    <a:lnTo>
                      <a:pt x="657" y="800"/>
                    </a:lnTo>
                    <a:lnTo>
                      <a:pt x="674" y="824"/>
                    </a:lnTo>
                    <a:lnTo>
                      <a:pt x="657" y="888"/>
                    </a:lnTo>
                    <a:lnTo>
                      <a:pt x="640" y="912"/>
                    </a:lnTo>
                    <a:lnTo>
                      <a:pt x="674" y="928"/>
                    </a:lnTo>
                    <a:lnTo>
                      <a:pt x="724" y="904"/>
                    </a:lnTo>
                    <a:lnTo>
                      <a:pt x="766" y="904"/>
                    </a:lnTo>
                    <a:lnTo>
                      <a:pt x="766" y="872"/>
                    </a:lnTo>
                    <a:lnTo>
                      <a:pt x="808" y="768"/>
                    </a:lnTo>
                    <a:lnTo>
                      <a:pt x="834" y="736"/>
                    </a:lnTo>
                    <a:lnTo>
                      <a:pt x="867" y="704"/>
                    </a:lnTo>
                    <a:lnTo>
                      <a:pt x="918" y="680"/>
                    </a:lnTo>
                    <a:lnTo>
                      <a:pt x="969" y="688"/>
                    </a:lnTo>
                    <a:lnTo>
                      <a:pt x="969" y="104"/>
                    </a:lnTo>
                    <a:lnTo>
                      <a:pt x="935" y="104"/>
                    </a:lnTo>
                    <a:close/>
                  </a:path>
                </a:pathLst>
              </a:custGeom>
              <a:solidFill>
                <a:srgbClr val="C6C6C6"/>
              </a:solidFill>
              <a:ln w="9525">
                <a:solidFill>
                  <a:schemeClr val="bg1"/>
                </a:solidFill>
                <a:round/>
                <a:headEnd/>
                <a:tailEnd/>
              </a:ln>
            </p:spPr>
            <p:txBody>
              <a:bodyPr/>
              <a:lstStyle/>
              <a:p>
                <a:endParaRPr lang="en-US" sz="1400"/>
              </a:p>
            </p:txBody>
          </p:sp>
          <p:sp>
            <p:nvSpPr>
              <p:cNvPr id="101" name="Freeform 90">
                <a:extLst>
                  <a:ext uri="{FF2B5EF4-FFF2-40B4-BE49-F238E27FC236}">
                    <a16:creationId xmlns:a16="http://schemas.microsoft.com/office/drawing/2014/main" id="{2F1B62CC-0EA6-46AB-8480-9DBA1105CC04}"/>
                  </a:ext>
                </a:extLst>
              </p:cNvPr>
              <p:cNvSpPr>
                <a:spLocks/>
              </p:cNvSpPr>
              <p:nvPr/>
            </p:nvSpPr>
            <p:spPr bwMode="auto">
              <a:xfrm>
                <a:off x="7227690" y="2603514"/>
                <a:ext cx="376103" cy="273465"/>
              </a:xfrm>
              <a:custGeom>
                <a:avLst/>
                <a:gdLst>
                  <a:gd name="T0" fmla="*/ 312 w 455"/>
                  <a:gd name="T1" fmla="*/ 304 h 320"/>
                  <a:gd name="T2" fmla="*/ 328 w 455"/>
                  <a:gd name="T3" fmla="*/ 296 h 320"/>
                  <a:gd name="T4" fmla="*/ 320 w 455"/>
                  <a:gd name="T5" fmla="*/ 272 h 320"/>
                  <a:gd name="T6" fmla="*/ 354 w 455"/>
                  <a:gd name="T7" fmla="*/ 264 h 320"/>
                  <a:gd name="T8" fmla="*/ 379 w 455"/>
                  <a:gd name="T9" fmla="*/ 248 h 320"/>
                  <a:gd name="T10" fmla="*/ 404 w 455"/>
                  <a:gd name="T11" fmla="*/ 256 h 320"/>
                  <a:gd name="T12" fmla="*/ 387 w 455"/>
                  <a:gd name="T13" fmla="*/ 224 h 320"/>
                  <a:gd name="T14" fmla="*/ 387 w 455"/>
                  <a:gd name="T15" fmla="*/ 192 h 320"/>
                  <a:gd name="T16" fmla="*/ 387 w 455"/>
                  <a:gd name="T17" fmla="*/ 160 h 320"/>
                  <a:gd name="T18" fmla="*/ 413 w 455"/>
                  <a:gd name="T19" fmla="*/ 152 h 320"/>
                  <a:gd name="T20" fmla="*/ 421 w 455"/>
                  <a:gd name="T21" fmla="*/ 128 h 320"/>
                  <a:gd name="T22" fmla="*/ 446 w 455"/>
                  <a:gd name="T23" fmla="*/ 120 h 320"/>
                  <a:gd name="T24" fmla="*/ 455 w 455"/>
                  <a:gd name="T25" fmla="*/ 104 h 320"/>
                  <a:gd name="T26" fmla="*/ 430 w 455"/>
                  <a:gd name="T27" fmla="*/ 96 h 320"/>
                  <a:gd name="T28" fmla="*/ 430 w 455"/>
                  <a:gd name="T29" fmla="*/ 64 h 320"/>
                  <a:gd name="T30" fmla="*/ 396 w 455"/>
                  <a:gd name="T31" fmla="*/ 56 h 320"/>
                  <a:gd name="T32" fmla="*/ 371 w 455"/>
                  <a:gd name="T33" fmla="*/ 40 h 320"/>
                  <a:gd name="T34" fmla="*/ 337 w 455"/>
                  <a:gd name="T35" fmla="*/ 24 h 320"/>
                  <a:gd name="T36" fmla="*/ 286 w 455"/>
                  <a:gd name="T37" fmla="*/ 16 h 320"/>
                  <a:gd name="T38" fmla="*/ 278 w 455"/>
                  <a:gd name="T39" fmla="*/ 0 h 320"/>
                  <a:gd name="T40" fmla="*/ 227 w 455"/>
                  <a:gd name="T41" fmla="*/ 32 h 320"/>
                  <a:gd name="T42" fmla="*/ 185 w 455"/>
                  <a:gd name="T43" fmla="*/ 24 h 320"/>
                  <a:gd name="T44" fmla="*/ 143 w 455"/>
                  <a:gd name="T45" fmla="*/ 32 h 320"/>
                  <a:gd name="T46" fmla="*/ 84 w 455"/>
                  <a:gd name="T47" fmla="*/ 32 h 320"/>
                  <a:gd name="T48" fmla="*/ 25 w 455"/>
                  <a:gd name="T49" fmla="*/ 64 h 320"/>
                  <a:gd name="T50" fmla="*/ 0 w 455"/>
                  <a:gd name="T51" fmla="*/ 88 h 320"/>
                  <a:gd name="T52" fmla="*/ 8 w 455"/>
                  <a:gd name="T53" fmla="*/ 104 h 320"/>
                  <a:gd name="T54" fmla="*/ 25 w 455"/>
                  <a:gd name="T55" fmla="*/ 168 h 320"/>
                  <a:gd name="T56" fmla="*/ 34 w 455"/>
                  <a:gd name="T57" fmla="*/ 184 h 320"/>
                  <a:gd name="T58" fmla="*/ 67 w 455"/>
                  <a:gd name="T59" fmla="*/ 192 h 320"/>
                  <a:gd name="T60" fmla="*/ 126 w 455"/>
                  <a:gd name="T61" fmla="*/ 192 h 320"/>
                  <a:gd name="T62" fmla="*/ 151 w 455"/>
                  <a:gd name="T63" fmla="*/ 200 h 320"/>
                  <a:gd name="T64" fmla="*/ 168 w 455"/>
                  <a:gd name="T65" fmla="*/ 272 h 320"/>
                  <a:gd name="T66" fmla="*/ 177 w 455"/>
                  <a:gd name="T67" fmla="*/ 272 h 320"/>
                  <a:gd name="T68" fmla="*/ 236 w 455"/>
                  <a:gd name="T69" fmla="*/ 296 h 320"/>
                  <a:gd name="T70" fmla="*/ 244 w 455"/>
                  <a:gd name="T71" fmla="*/ 320 h 320"/>
                  <a:gd name="T72" fmla="*/ 278 w 455"/>
                  <a:gd name="T73" fmla="*/ 296 h 320"/>
                  <a:gd name="T74" fmla="*/ 312 w 455"/>
                  <a:gd name="T75" fmla="*/ 304 h 3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455"/>
                  <a:gd name="T115" fmla="*/ 0 h 320"/>
                  <a:gd name="T116" fmla="*/ 455 w 455"/>
                  <a:gd name="T117" fmla="*/ 320 h 32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455" h="320">
                    <a:moveTo>
                      <a:pt x="312" y="304"/>
                    </a:moveTo>
                    <a:lnTo>
                      <a:pt x="328" y="296"/>
                    </a:lnTo>
                    <a:lnTo>
                      <a:pt x="320" y="272"/>
                    </a:lnTo>
                    <a:lnTo>
                      <a:pt x="354" y="264"/>
                    </a:lnTo>
                    <a:lnTo>
                      <a:pt x="379" y="248"/>
                    </a:lnTo>
                    <a:lnTo>
                      <a:pt x="404" y="256"/>
                    </a:lnTo>
                    <a:lnTo>
                      <a:pt x="387" y="224"/>
                    </a:lnTo>
                    <a:lnTo>
                      <a:pt x="387" y="192"/>
                    </a:lnTo>
                    <a:lnTo>
                      <a:pt x="387" y="160"/>
                    </a:lnTo>
                    <a:lnTo>
                      <a:pt x="413" y="152"/>
                    </a:lnTo>
                    <a:lnTo>
                      <a:pt x="421" y="128"/>
                    </a:lnTo>
                    <a:lnTo>
                      <a:pt x="446" y="120"/>
                    </a:lnTo>
                    <a:lnTo>
                      <a:pt x="455" y="104"/>
                    </a:lnTo>
                    <a:lnTo>
                      <a:pt x="430" y="96"/>
                    </a:lnTo>
                    <a:lnTo>
                      <a:pt x="430" y="64"/>
                    </a:lnTo>
                    <a:lnTo>
                      <a:pt x="396" y="56"/>
                    </a:lnTo>
                    <a:lnTo>
                      <a:pt x="371" y="40"/>
                    </a:lnTo>
                    <a:lnTo>
                      <a:pt x="337" y="24"/>
                    </a:lnTo>
                    <a:lnTo>
                      <a:pt x="286" y="16"/>
                    </a:lnTo>
                    <a:lnTo>
                      <a:pt x="278" y="0"/>
                    </a:lnTo>
                    <a:lnTo>
                      <a:pt x="227" y="32"/>
                    </a:lnTo>
                    <a:lnTo>
                      <a:pt x="185" y="24"/>
                    </a:lnTo>
                    <a:lnTo>
                      <a:pt x="143" y="32"/>
                    </a:lnTo>
                    <a:lnTo>
                      <a:pt x="84" y="32"/>
                    </a:lnTo>
                    <a:lnTo>
                      <a:pt x="25" y="64"/>
                    </a:lnTo>
                    <a:lnTo>
                      <a:pt x="0" y="88"/>
                    </a:lnTo>
                    <a:lnTo>
                      <a:pt x="8" y="104"/>
                    </a:lnTo>
                    <a:lnTo>
                      <a:pt x="25" y="168"/>
                    </a:lnTo>
                    <a:lnTo>
                      <a:pt x="34" y="184"/>
                    </a:lnTo>
                    <a:lnTo>
                      <a:pt x="67" y="192"/>
                    </a:lnTo>
                    <a:lnTo>
                      <a:pt x="126" y="192"/>
                    </a:lnTo>
                    <a:lnTo>
                      <a:pt x="151" y="200"/>
                    </a:lnTo>
                    <a:lnTo>
                      <a:pt x="168" y="272"/>
                    </a:lnTo>
                    <a:lnTo>
                      <a:pt x="177" y="272"/>
                    </a:lnTo>
                    <a:lnTo>
                      <a:pt x="236" y="296"/>
                    </a:lnTo>
                    <a:lnTo>
                      <a:pt x="244" y="320"/>
                    </a:lnTo>
                    <a:lnTo>
                      <a:pt x="278" y="296"/>
                    </a:lnTo>
                    <a:lnTo>
                      <a:pt x="312" y="304"/>
                    </a:lnTo>
                    <a:close/>
                  </a:path>
                </a:pathLst>
              </a:custGeom>
              <a:solidFill>
                <a:srgbClr val="C6C6C6"/>
              </a:solidFill>
              <a:ln w="9525">
                <a:solidFill>
                  <a:schemeClr val="bg1"/>
                </a:solidFill>
                <a:round/>
                <a:headEnd/>
                <a:tailEnd/>
              </a:ln>
            </p:spPr>
            <p:txBody>
              <a:bodyPr/>
              <a:lstStyle/>
              <a:p>
                <a:endParaRPr lang="en-US" sz="1400"/>
              </a:p>
            </p:txBody>
          </p:sp>
          <p:sp>
            <p:nvSpPr>
              <p:cNvPr id="102" name="Freeform 91">
                <a:extLst>
                  <a:ext uri="{FF2B5EF4-FFF2-40B4-BE49-F238E27FC236}">
                    <a16:creationId xmlns:a16="http://schemas.microsoft.com/office/drawing/2014/main" id="{E74EB0B1-F6F4-41F3-9724-532081C349F4}"/>
                  </a:ext>
                </a:extLst>
              </p:cNvPr>
              <p:cNvSpPr>
                <a:spLocks/>
              </p:cNvSpPr>
              <p:nvPr/>
            </p:nvSpPr>
            <p:spPr bwMode="auto">
              <a:xfrm>
                <a:off x="7436820" y="2863307"/>
                <a:ext cx="800976" cy="793050"/>
              </a:xfrm>
              <a:custGeom>
                <a:avLst/>
                <a:gdLst>
                  <a:gd name="T0" fmla="*/ 910 w 969"/>
                  <a:gd name="T1" fmla="*/ 96 h 928"/>
                  <a:gd name="T2" fmla="*/ 910 w 969"/>
                  <a:gd name="T3" fmla="*/ 40 h 928"/>
                  <a:gd name="T4" fmla="*/ 825 w 969"/>
                  <a:gd name="T5" fmla="*/ 0 h 928"/>
                  <a:gd name="T6" fmla="*/ 733 w 969"/>
                  <a:gd name="T7" fmla="*/ 32 h 928"/>
                  <a:gd name="T8" fmla="*/ 691 w 969"/>
                  <a:gd name="T9" fmla="*/ 72 h 928"/>
                  <a:gd name="T10" fmla="*/ 615 w 969"/>
                  <a:gd name="T11" fmla="*/ 160 h 928"/>
                  <a:gd name="T12" fmla="*/ 573 w 969"/>
                  <a:gd name="T13" fmla="*/ 176 h 928"/>
                  <a:gd name="T14" fmla="*/ 505 w 969"/>
                  <a:gd name="T15" fmla="*/ 184 h 928"/>
                  <a:gd name="T16" fmla="*/ 446 w 969"/>
                  <a:gd name="T17" fmla="*/ 200 h 928"/>
                  <a:gd name="T18" fmla="*/ 387 w 969"/>
                  <a:gd name="T19" fmla="*/ 224 h 928"/>
                  <a:gd name="T20" fmla="*/ 294 w 969"/>
                  <a:gd name="T21" fmla="*/ 208 h 928"/>
                  <a:gd name="T22" fmla="*/ 143 w 969"/>
                  <a:gd name="T23" fmla="*/ 224 h 928"/>
                  <a:gd name="T24" fmla="*/ 84 w 969"/>
                  <a:gd name="T25" fmla="*/ 272 h 928"/>
                  <a:gd name="T26" fmla="*/ 75 w 969"/>
                  <a:gd name="T27" fmla="*/ 304 h 928"/>
                  <a:gd name="T28" fmla="*/ 118 w 969"/>
                  <a:gd name="T29" fmla="*/ 408 h 928"/>
                  <a:gd name="T30" fmla="*/ 33 w 969"/>
                  <a:gd name="T31" fmla="*/ 512 h 928"/>
                  <a:gd name="T32" fmla="*/ 16 w 969"/>
                  <a:gd name="T33" fmla="*/ 592 h 928"/>
                  <a:gd name="T34" fmla="*/ 0 w 969"/>
                  <a:gd name="T35" fmla="*/ 680 h 928"/>
                  <a:gd name="T36" fmla="*/ 50 w 969"/>
                  <a:gd name="T37" fmla="*/ 696 h 928"/>
                  <a:gd name="T38" fmla="*/ 109 w 969"/>
                  <a:gd name="T39" fmla="*/ 696 h 928"/>
                  <a:gd name="T40" fmla="*/ 177 w 969"/>
                  <a:gd name="T41" fmla="*/ 704 h 928"/>
                  <a:gd name="T42" fmla="*/ 261 w 969"/>
                  <a:gd name="T43" fmla="*/ 712 h 928"/>
                  <a:gd name="T44" fmla="*/ 362 w 969"/>
                  <a:gd name="T45" fmla="*/ 664 h 928"/>
                  <a:gd name="T46" fmla="*/ 404 w 969"/>
                  <a:gd name="T47" fmla="*/ 616 h 928"/>
                  <a:gd name="T48" fmla="*/ 463 w 969"/>
                  <a:gd name="T49" fmla="*/ 600 h 928"/>
                  <a:gd name="T50" fmla="*/ 556 w 969"/>
                  <a:gd name="T51" fmla="*/ 600 h 928"/>
                  <a:gd name="T52" fmla="*/ 640 w 969"/>
                  <a:gd name="T53" fmla="*/ 648 h 928"/>
                  <a:gd name="T54" fmla="*/ 707 w 969"/>
                  <a:gd name="T55" fmla="*/ 696 h 928"/>
                  <a:gd name="T56" fmla="*/ 758 w 969"/>
                  <a:gd name="T57" fmla="*/ 760 h 928"/>
                  <a:gd name="T58" fmla="*/ 657 w 969"/>
                  <a:gd name="T59" fmla="*/ 800 h 928"/>
                  <a:gd name="T60" fmla="*/ 657 w 969"/>
                  <a:gd name="T61" fmla="*/ 888 h 928"/>
                  <a:gd name="T62" fmla="*/ 674 w 969"/>
                  <a:gd name="T63" fmla="*/ 928 h 928"/>
                  <a:gd name="T64" fmla="*/ 766 w 969"/>
                  <a:gd name="T65" fmla="*/ 904 h 928"/>
                  <a:gd name="T66" fmla="*/ 808 w 969"/>
                  <a:gd name="T67" fmla="*/ 768 h 928"/>
                  <a:gd name="T68" fmla="*/ 867 w 969"/>
                  <a:gd name="T69" fmla="*/ 704 h 928"/>
                  <a:gd name="T70" fmla="*/ 969 w 969"/>
                  <a:gd name="T71" fmla="*/ 688 h 928"/>
                  <a:gd name="T72" fmla="*/ 935 w 969"/>
                  <a:gd name="T73" fmla="*/ 104 h 9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69"/>
                  <a:gd name="T112" fmla="*/ 0 h 928"/>
                  <a:gd name="T113" fmla="*/ 969 w 969"/>
                  <a:gd name="T114" fmla="*/ 928 h 92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69" h="928">
                    <a:moveTo>
                      <a:pt x="935" y="104"/>
                    </a:moveTo>
                    <a:lnTo>
                      <a:pt x="910" y="96"/>
                    </a:lnTo>
                    <a:lnTo>
                      <a:pt x="893" y="56"/>
                    </a:lnTo>
                    <a:lnTo>
                      <a:pt x="910" y="40"/>
                    </a:lnTo>
                    <a:lnTo>
                      <a:pt x="867" y="16"/>
                    </a:lnTo>
                    <a:lnTo>
                      <a:pt x="825" y="0"/>
                    </a:lnTo>
                    <a:lnTo>
                      <a:pt x="766" y="32"/>
                    </a:lnTo>
                    <a:lnTo>
                      <a:pt x="733" y="32"/>
                    </a:lnTo>
                    <a:lnTo>
                      <a:pt x="724" y="72"/>
                    </a:lnTo>
                    <a:lnTo>
                      <a:pt x="691" y="72"/>
                    </a:lnTo>
                    <a:lnTo>
                      <a:pt x="632" y="96"/>
                    </a:lnTo>
                    <a:lnTo>
                      <a:pt x="615" y="160"/>
                    </a:lnTo>
                    <a:lnTo>
                      <a:pt x="623" y="192"/>
                    </a:lnTo>
                    <a:lnTo>
                      <a:pt x="573" y="176"/>
                    </a:lnTo>
                    <a:lnTo>
                      <a:pt x="530" y="200"/>
                    </a:lnTo>
                    <a:lnTo>
                      <a:pt x="505" y="184"/>
                    </a:lnTo>
                    <a:lnTo>
                      <a:pt x="480" y="216"/>
                    </a:lnTo>
                    <a:lnTo>
                      <a:pt x="446" y="200"/>
                    </a:lnTo>
                    <a:lnTo>
                      <a:pt x="412" y="200"/>
                    </a:lnTo>
                    <a:lnTo>
                      <a:pt x="387" y="224"/>
                    </a:lnTo>
                    <a:lnTo>
                      <a:pt x="353" y="200"/>
                    </a:lnTo>
                    <a:lnTo>
                      <a:pt x="294" y="208"/>
                    </a:lnTo>
                    <a:lnTo>
                      <a:pt x="202" y="216"/>
                    </a:lnTo>
                    <a:lnTo>
                      <a:pt x="143" y="224"/>
                    </a:lnTo>
                    <a:lnTo>
                      <a:pt x="101" y="248"/>
                    </a:lnTo>
                    <a:lnTo>
                      <a:pt x="84" y="272"/>
                    </a:lnTo>
                    <a:lnTo>
                      <a:pt x="50" y="272"/>
                    </a:lnTo>
                    <a:lnTo>
                      <a:pt x="75" y="304"/>
                    </a:lnTo>
                    <a:lnTo>
                      <a:pt x="109" y="368"/>
                    </a:lnTo>
                    <a:lnTo>
                      <a:pt x="118" y="408"/>
                    </a:lnTo>
                    <a:lnTo>
                      <a:pt x="84" y="416"/>
                    </a:lnTo>
                    <a:lnTo>
                      <a:pt x="33" y="512"/>
                    </a:lnTo>
                    <a:lnTo>
                      <a:pt x="50" y="584"/>
                    </a:lnTo>
                    <a:lnTo>
                      <a:pt x="16" y="592"/>
                    </a:lnTo>
                    <a:lnTo>
                      <a:pt x="8" y="632"/>
                    </a:lnTo>
                    <a:lnTo>
                      <a:pt x="0" y="680"/>
                    </a:lnTo>
                    <a:lnTo>
                      <a:pt x="16" y="672"/>
                    </a:lnTo>
                    <a:lnTo>
                      <a:pt x="50" y="696"/>
                    </a:lnTo>
                    <a:lnTo>
                      <a:pt x="75" y="720"/>
                    </a:lnTo>
                    <a:lnTo>
                      <a:pt x="109" y="696"/>
                    </a:lnTo>
                    <a:lnTo>
                      <a:pt x="143" y="704"/>
                    </a:lnTo>
                    <a:lnTo>
                      <a:pt x="177" y="704"/>
                    </a:lnTo>
                    <a:lnTo>
                      <a:pt x="227" y="696"/>
                    </a:lnTo>
                    <a:lnTo>
                      <a:pt x="261" y="712"/>
                    </a:lnTo>
                    <a:lnTo>
                      <a:pt x="286" y="688"/>
                    </a:lnTo>
                    <a:lnTo>
                      <a:pt x="362" y="664"/>
                    </a:lnTo>
                    <a:lnTo>
                      <a:pt x="396" y="616"/>
                    </a:lnTo>
                    <a:lnTo>
                      <a:pt x="404" y="616"/>
                    </a:lnTo>
                    <a:lnTo>
                      <a:pt x="412" y="608"/>
                    </a:lnTo>
                    <a:lnTo>
                      <a:pt x="463" y="600"/>
                    </a:lnTo>
                    <a:lnTo>
                      <a:pt x="488" y="576"/>
                    </a:lnTo>
                    <a:lnTo>
                      <a:pt x="556" y="600"/>
                    </a:lnTo>
                    <a:lnTo>
                      <a:pt x="615" y="600"/>
                    </a:lnTo>
                    <a:lnTo>
                      <a:pt x="640" y="648"/>
                    </a:lnTo>
                    <a:lnTo>
                      <a:pt x="691" y="664"/>
                    </a:lnTo>
                    <a:lnTo>
                      <a:pt x="707" y="696"/>
                    </a:lnTo>
                    <a:lnTo>
                      <a:pt x="741" y="728"/>
                    </a:lnTo>
                    <a:lnTo>
                      <a:pt x="758" y="760"/>
                    </a:lnTo>
                    <a:lnTo>
                      <a:pt x="682" y="776"/>
                    </a:lnTo>
                    <a:lnTo>
                      <a:pt x="657" y="800"/>
                    </a:lnTo>
                    <a:lnTo>
                      <a:pt x="674" y="824"/>
                    </a:lnTo>
                    <a:lnTo>
                      <a:pt x="657" y="888"/>
                    </a:lnTo>
                    <a:lnTo>
                      <a:pt x="640" y="912"/>
                    </a:lnTo>
                    <a:lnTo>
                      <a:pt x="674" y="928"/>
                    </a:lnTo>
                    <a:lnTo>
                      <a:pt x="724" y="904"/>
                    </a:lnTo>
                    <a:lnTo>
                      <a:pt x="766" y="904"/>
                    </a:lnTo>
                    <a:lnTo>
                      <a:pt x="766" y="872"/>
                    </a:lnTo>
                    <a:lnTo>
                      <a:pt x="808" y="768"/>
                    </a:lnTo>
                    <a:lnTo>
                      <a:pt x="834" y="736"/>
                    </a:lnTo>
                    <a:lnTo>
                      <a:pt x="867" y="704"/>
                    </a:lnTo>
                    <a:lnTo>
                      <a:pt x="918" y="680"/>
                    </a:lnTo>
                    <a:lnTo>
                      <a:pt x="969" y="688"/>
                    </a:lnTo>
                    <a:lnTo>
                      <a:pt x="969" y="104"/>
                    </a:lnTo>
                    <a:lnTo>
                      <a:pt x="935" y="104"/>
                    </a:lnTo>
                    <a:close/>
                  </a:path>
                </a:pathLst>
              </a:custGeom>
              <a:solidFill>
                <a:srgbClr val="C6C6C6"/>
              </a:solidFill>
              <a:ln w="12700">
                <a:solidFill>
                  <a:schemeClr val="bg1"/>
                </a:solidFill>
                <a:prstDash val="solid"/>
                <a:round/>
                <a:headEnd/>
                <a:tailEnd/>
              </a:ln>
            </p:spPr>
            <p:txBody>
              <a:bodyPr/>
              <a:lstStyle/>
              <a:p>
                <a:endParaRPr lang="en-US" sz="1400"/>
              </a:p>
            </p:txBody>
          </p:sp>
          <p:sp>
            <p:nvSpPr>
              <p:cNvPr id="103" name="Freeform 92">
                <a:extLst>
                  <a:ext uri="{FF2B5EF4-FFF2-40B4-BE49-F238E27FC236}">
                    <a16:creationId xmlns:a16="http://schemas.microsoft.com/office/drawing/2014/main" id="{89C8B308-5166-484B-B123-695058CF9841}"/>
                  </a:ext>
                </a:extLst>
              </p:cNvPr>
              <p:cNvSpPr>
                <a:spLocks/>
              </p:cNvSpPr>
              <p:nvPr/>
            </p:nvSpPr>
            <p:spPr bwMode="auto">
              <a:xfrm>
                <a:off x="7429380" y="2589841"/>
                <a:ext cx="599285" cy="512748"/>
              </a:xfrm>
              <a:custGeom>
                <a:avLst/>
                <a:gdLst>
                  <a:gd name="T0" fmla="*/ 657 w 725"/>
                  <a:gd name="T1" fmla="*/ 320 h 600"/>
                  <a:gd name="T2" fmla="*/ 641 w 725"/>
                  <a:gd name="T3" fmla="*/ 280 h 600"/>
                  <a:gd name="T4" fmla="*/ 708 w 725"/>
                  <a:gd name="T5" fmla="*/ 256 h 600"/>
                  <a:gd name="T6" fmla="*/ 700 w 725"/>
                  <a:gd name="T7" fmla="*/ 208 h 600"/>
                  <a:gd name="T8" fmla="*/ 624 w 725"/>
                  <a:gd name="T9" fmla="*/ 168 h 600"/>
                  <a:gd name="T10" fmla="*/ 548 w 725"/>
                  <a:gd name="T11" fmla="*/ 136 h 600"/>
                  <a:gd name="T12" fmla="*/ 514 w 725"/>
                  <a:gd name="T13" fmla="*/ 104 h 600"/>
                  <a:gd name="T14" fmla="*/ 506 w 725"/>
                  <a:gd name="T15" fmla="*/ 40 h 600"/>
                  <a:gd name="T16" fmla="*/ 438 w 725"/>
                  <a:gd name="T17" fmla="*/ 8 h 600"/>
                  <a:gd name="T18" fmla="*/ 379 w 725"/>
                  <a:gd name="T19" fmla="*/ 16 h 600"/>
                  <a:gd name="T20" fmla="*/ 329 w 725"/>
                  <a:gd name="T21" fmla="*/ 16 h 600"/>
                  <a:gd name="T22" fmla="*/ 278 w 725"/>
                  <a:gd name="T23" fmla="*/ 0 h 600"/>
                  <a:gd name="T24" fmla="*/ 202 w 725"/>
                  <a:gd name="T25" fmla="*/ 64 h 600"/>
                  <a:gd name="T26" fmla="*/ 186 w 725"/>
                  <a:gd name="T27" fmla="*/ 88 h 600"/>
                  <a:gd name="T28" fmla="*/ 211 w 725"/>
                  <a:gd name="T29" fmla="*/ 128 h 600"/>
                  <a:gd name="T30" fmla="*/ 177 w 725"/>
                  <a:gd name="T31" fmla="*/ 152 h 600"/>
                  <a:gd name="T32" fmla="*/ 143 w 725"/>
                  <a:gd name="T33" fmla="*/ 184 h 600"/>
                  <a:gd name="T34" fmla="*/ 143 w 725"/>
                  <a:gd name="T35" fmla="*/ 248 h 600"/>
                  <a:gd name="T36" fmla="*/ 135 w 725"/>
                  <a:gd name="T37" fmla="*/ 272 h 600"/>
                  <a:gd name="T38" fmla="*/ 76 w 725"/>
                  <a:gd name="T39" fmla="*/ 296 h 600"/>
                  <a:gd name="T40" fmla="*/ 68 w 725"/>
                  <a:gd name="T41" fmla="*/ 328 h 600"/>
                  <a:gd name="T42" fmla="*/ 0 w 725"/>
                  <a:gd name="T43" fmla="*/ 344 h 600"/>
                  <a:gd name="T44" fmla="*/ 59 w 725"/>
                  <a:gd name="T45" fmla="*/ 464 h 600"/>
                  <a:gd name="T46" fmla="*/ 17 w 725"/>
                  <a:gd name="T47" fmla="*/ 536 h 600"/>
                  <a:gd name="T48" fmla="*/ 59 w 725"/>
                  <a:gd name="T49" fmla="*/ 600 h 600"/>
                  <a:gd name="T50" fmla="*/ 110 w 725"/>
                  <a:gd name="T51" fmla="*/ 576 h 600"/>
                  <a:gd name="T52" fmla="*/ 211 w 725"/>
                  <a:gd name="T53" fmla="*/ 544 h 600"/>
                  <a:gd name="T54" fmla="*/ 362 w 725"/>
                  <a:gd name="T55" fmla="*/ 528 h 600"/>
                  <a:gd name="T56" fmla="*/ 421 w 725"/>
                  <a:gd name="T57" fmla="*/ 528 h 600"/>
                  <a:gd name="T58" fmla="*/ 489 w 725"/>
                  <a:gd name="T59" fmla="*/ 544 h 600"/>
                  <a:gd name="T60" fmla="*/ 539 w 725"/>
                  <a:gd name="T61" fmla="*/ 528 h 600"/>
                  <a:gd name="T62" fmla="*/ 632 w 725"/>
                  <a:gd name="T63" fmla="*/ 520 h 600"/>
                  <a:gd name="T64" fmla="*/ 641 w 725"/>
                  <a:gd name="T65" fmla="*/ 424 h 600"/>
                  <a:gd name="T66" fmla="*/ 674 w 725"/>
                  <a:gd name="T67" fmla="*/ 368 h 60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25"/>
                  <a:gd name="T103" fmla="*/ 0 h 600"/>
                  <a:gd name="T104" fmla="*/ 725 w 725"/>
                  <a:gd name="T105" fmla="*/ 600 h 60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25" h="600">
                    <a:moveTo>
                      <a:pt x="657" y="344"/>
                    </a:moveTo>
                    <a:lnTo>
                      <a:pt x="657" y="320"/>
                    </a:lnTo>
                    <a:lnTo>
                      <a:pt x="632" y="304"/>
                    </a:lnTo>
                    <a:lnTo>
                      <a:pt x="641" y="280"/>
                    </a:lnTo>
                    <a:lnTo>
                      <a:pt x="691" y="272"/>
                    </a:lnTo>
                    <a:lnTo>
                      <a:pt x="708" y="256"/>
                    </a:lnTo>
                    <a:lnTo>
                      <a:pt x="725" y="232"/>
                    </a:lnTo>
                    <a:lnTo>
                      <a:pt x="700" y="208"/>
                    </a:lnTo>
                    <a:lnTo>
                      <a:pt x="632" y="192"/>
                    </a:lnTo>
                    <a:lnTo>
                      <a:pt x="624" y="168"/>
                    </a:lnTo>
                    <a:lnTo>
                      <a:pt x="582" y="160"/>
                    </a:lnTo>
                    <a:lnTo>
                      <a:pt x="548" y="136"/>
                    </a:lnTo>
                    <a:lnTo>
                      <a:pt x="548" y="120"/>
                    </a:lnTo>
                    <a:lnTo>
                      <a:pt x="514" y="104"/>
                    </a:lnTo>
                    <a:lnTo>
                      <a:pt x="514" y="72"/>
                    </a:lnTo>
                    <a:lnTo>
                      <a:pt x="506" y="40"/>
                    </a:lnTo>
                    <a:lnTo>
                      <a:pt x="472" y="16"/>
                    </a:lnTo>
                    <a:lnTo>
                      <a:pt x="438" y="8"/>
                    </a:lnTo>
                    <a:lnTo>
                      <a:pt x="396" y="32"/>
                    </a:lnTo>
                    <a:lnTo>
                      <a:pt x="379" y="16"/>
                    </a:lnTo>
                    <a:lnTo>
                      <a:pt x="346" y="8"/>
                    </a:lnTo>
                    <a:lnTo>
                      <a:pt x="329" y="16"/>
                    </a:lnTo>
                    <a:lnTo>
                      <a:pt x="303" y="0"/>
                    </a:lnTo>
                    <a:lnTo>
                      <a:pt x="278" y="0"/>
                    </a:lnTo>
                    <a:lnTo>
                      <a:pt x="245" y="64"/>
                    </a:lnTo>
                    <a:lnTo>
                      <a:pt x="202" y="64"/>
                    </a:lnTo>
                    <a:lnTo>
                      <a:pt x="177" y="80"/>
                    </a:lnTo>
                    <a:lnTo>
                      <a:pt x="186" y="88"/>
                    </a:lnTo>
                    <a:lnTo>
                      <a:pt x="186" y="120"/>
                    </a:lnTo>
                    <a:lnTo>
                      <a:pt x="211" y="128"/>
                    </a:lnTo>
                    <a:lnTo>
                      <a:pt x="202" y="144"/>
                    </a:lnTo>
                    <a:lnTo>
                      <a:pt x="177" y="152"/>
                    </a:lnTo>
                    <a:lnTo>
                      <a:pt x="169" y="176"/>
                    </a:lnTo>
                    <a:lnTo>
                      <a:pt x="143" y="184"/>
                    </a:lnTo>
                    <a:lnTo>
                      <a:pt x="143" y="216"/>
                    </a:lnTo>
                    <a:lnTo>
                      <a:pt x="143" y="248"/>
                    </a:lnTo>
                    <a:lnTo>
                      <a:pt x="160" y="280"/>
                    </a:lnTo>
                    <a:lnTo>
                      <a:pt x="135" y="272"/>
                    </a:lnTo>
                    <a:lnTo>
                      <a:pt x="110" y="288"/>
                    </a:lnTo>
                    <a:lnTo>
                      <a:pt x="76" y="296"/>
                    </a:lnTo>
                    <a:lnTo>
                      <a:pt x="84" y="320"/>
                    </a:lnTo>
                    <a:lnTo>
                      <a:pt x="68" y="328"/>
                    </a:lnTo>
                    <a:lnTo>
                      <a:pt x="34" y="320"/>
                    </a:lnTo>
                    <a:lnTo>
                      <a:pt x="0" y="344"/>
                    </a:lnTo>
                    <a:lnTo>
                      <a:pt x="17" y="384"/>
                    </a:lnTo>
                    <a:lnTo>
                      <a:pt x="59" y="464"/>
                    </a:lnTo>
                    <a:lnTo>
                      <a:pt x="17" y="512"/>
                    </a:lnTo>
                    <a:lnTo>
                      <a:pt x="17" y="536"/>
                    </a:lnTo>
                    <a:lnTo>
                      <a:pt x="51" y="544"/>
                    </a:lnTo>
                    <a:lnTo>
                      <a:pt x="59" y="600"/>
                    </a:lnTo>
                    <a:lnTo>
                      <a:pt x="93" y="600"/>
                    </a:lnTo>
                    <a:lnTo>
                      <a:pt x="110" y="576"/>
                    </a:lnTo>
                    <a:lnTo>
                      <a:pt x="152" y="552"/>
                    </a:lnTo>
                    <a:lnTo>
                      <a:pt x="211" y="544"/>
                    </a:lnTo>
                    <a:lnTo>
                      <a:pt x="303" y="536"/>
                    </a:lnTo>
                    <a:lnTo>
                      <a:pt x="362" y="528"/>
                    </a:lnTo>
                    <a:lnTo>
                      <a:pt x="396" y="552"/>
                    </a:lnTo>
                    <a:lnTo>
                      <a:pt x="421" y="528"/>
                    </a:lnTo>
                    <a:lnTo>
                      <a:pt x="455" y="528"/>
                    </a:lnTo>
                    <a:lnTo>
                      <a:pt x="489" y="544"/>
                    </a:lnTo>
                    <a:lnTo>
                      <a:pt x="514" y="512"/>
                    </a:lnTo>
                    <a:lnTo>
                      <a:pt x="539" y="528"/>
                    </a:lnTo>
                    <a:lnTo>
                      <a:pt x="582" y="504"/>
                    </a:lnTo>
                    <a:lnTo>
                      <a:pt x="632" y="520"/>
                    </a:lnTo>
                    <a:lnTo>
                      <a:pt x="624" y="488"/>
                    </a:lnTo>
                    <a:lnTo>
                      <a:pt x="641" y="424"/>
                    </a:lnTo>
                    <a:lnTo>
                      <a:pt x="700" y="400"/>
                    </a:lnTo>
                    <a:lnTo>
                      <a:pt x="674" y="368"/>
                    </a:lnTo>
                    <a:lnTo>
                      <a:pt x="657" y="344"/>
                    </a:lnTo>
                    <a:close/>
                  </a:path>
                </a:pathLst>
              </a:custGeom>
              <a:solidFill>
                <a:srgbClr val="C6C6C6"/>
              </a:solidFill>
              <a:ln w="9525">
                <a:solidFill>
                  <a:schemeClr val="bg1"/>
                </a:solidFill>
                <a:round/>
                <a:headEnd/>
                <a:tailEnd/>
              </a:ln>
            </p:spPr>
            <p:txBody>
              <a:bodyPr/>
              <a:lstStyle/>
              <a:p>
                <a:endParaRPr lang="en-US" sz="1400"/>
              </a:p>
            </p:txBody>
          </p:sp>
          <p:sp>
            <p:nvSpPr>
              <p:cNvPr id="104" name="Freeform 93">
                <a:extLst>
                  <a:ext uri="{FF2B5EF4-FFF2-40B4-BE49-F238E27FC236}">
                    <a16:creationId xmlns:a16="http://schemas.microsoft.com/office/drawing/2014/main" id="{37E6E85D-F511-41EC-A036-26B1BD6C9016}"/>
                  </a:ext>
                </a:extLst>
              </p:cNvPr>
              <p:cNvSpPr>
                <a:spLocks/>
              </p:cNvSpPr>
              <p:nvPr/>
            </p:nvSpPr>
            <p:spPr bwMode="auto">
              <a:xfrm>
                <a:off x="7219424" y="2446272"/>
                <a:ext cx="438098" cy="239282"/>
              </a:xfrm>
              <a:custGeom>
                <a:avLst/>
                <a:gdLst>
                  <a:gd name="T0" fmla="*/ 316 w 531"/>
                  <a:gd name="T1" fmla="*/ 80 h 280"/>
                  <a:gd name="T2" fmla="*/ 308 w 531"/>
                  <a:gd name="T3" fmla="*/ 40 h 280"/>
                  <a:gd name="T4" fmla="*/ 265 w 531"/>
                  <a:gd name="T5" fmla="*/ 32 h 280"/>
                  <a:gd name="T6" fmla="*/ 265 w 531"/>
                  <a:gd name="T7" fmla="*/ 40 h 280"/>
                  <a:gd name="T8" fmla="*/ 265 w 531"/>
                  <a:gd name="T9" fmla="*/ 0 h 280"/>
                  <a:gd name="T10" fmla="*/ 262 w 531"/>
                  <a:gd name="T11" fmla="*/ 0 h 280"/>
                  <a:gd name="T12" fmla="*/ 211 w 531"/>
                  <a:gd name="T13" fmla="*/ 32 h 280"/>
                  <a:gd name="T14" fmla="*/ 211 w 531"/>
                  <a:gd name="T15" fmla="*/ 40 h 280"/>
                  <a:gd name="T16" fmla="*/ 219 w 531"/>
                  <a:gd name="T17" fmla="*/ 72 h 280"/>
                  <a:gd name="T18" fmla="*/ 219 w 531"/>
                  <a:gd name="T19" fmla="*/ 104 h 280"/>
                  <a:gd name="T20" fmla="*/ 211 w 531"/>
                  <a:gd name="T21" fmla="*/ 128 h 280"/>
                  <a:gd name="T22" fmla="*/ 194 w 531"/>
                  <a:gd name="T23" fmla="*/ 128 h 280"/>
                  <a:gd name="T24" fmla="*/ 160 w 531"/>
                  <a:gd name="T25" fmla="*/ 128 h 280"/>
                  <a:gd name="T26" fmla="*/ 110 w 531"/>
                  <a:gd name="T27" fmla="*/ 80 h 280"/>
                  <a:gd name="T28" fmla="*/ 76 w 531"/>
                  <a:gd name="T29" fmla="*/ 64 h 280"/>
                  <a:gd name="T30" fmla="*/ 43 w 531"/>
                  <a:gd name="T31" fmla="*/ 88 h 280"/>
                  <a:gd name="T32" fmla="*/ 17 w 531"/>
                  <a:gd name="T33" fmla="*/ 160 h 280"/>
                  <a:gd name="T34" fmla="*/ 0 w 531"/>
                  <a:gd name="T35" fmla="*/ 192 h 280"/>
                  <a:gd name="T36" fmla="*/ 0 w 531"/>
                  <a:gd name="T37" fmla="*/ 224 h 280"/>
                  <a:gd name="T38" fmla="*/ 9 w 531"/>
                  <a:gd name="T39" fmla="*/ 280 h 280"/>
                  <a:gd name="T40" fmla="*/ 34 w 531"/>
                  <a:gd name="T41" fmla="*/ 256 h 280"/>
                  <a:gd name="T42" fmla="*/ 93 w 531"/>
                  <a:gd name="T43" fmla="*/ 224 h 280"/>
                  <a:gd name="T44" fmla="*/ 152 w 531"/>
                  <a:gd name="T45" fmla="*/ 224 h 280"/>
                  <a:gd name="T46" fmla="*/ 194 w 531"/>
                  <a:gd name="T47" fmla="*/ 216 h 280"/>
                  <a:gd name="T48" fmla="*/ 236 w 531"/>
                  <a:gd name="T49" fmla="*/ 224 h 280"/>
                  <a:gd name="T50" fmla="*/ 265 w 531"/>
                  <a:gd name="T51" fmla="*/ 192 h 280"/>
                  <a:gd name="T52" fmla="*/ 265 w 531"/>
                  <a:gd name="T53" fmla="*/ 208 h 280"/>
                  <a:gd name="T54" fmla="*/ 265 w 531"/>
                  <a:gd name="T55" fmla="*/ 216 h 280"/>
                  <a:gd name="T56" fmla="*/ 265 w 531"/>
                  <a:gd name="T57" fmla="*/ 232 h 280"/>
                  <a:gd name="T58" fmla="*/ 265 w 531"/>
                  <a:gd name="T59" fmla="*/ 248 h 280"/>
                  <a:gd name="T60" fmla="*/ 274 w 531"/>
                  <a:gd name="T61" fmla="*/ 248 h 280"/>
                  <a:gd name="T62" fmla="*/ 299 w 531"/>
                  <a:gd name="T63" fmla="*/ 232 h 280"/>
                  <a:gd name="T64" fmla="*/ 342 w 531"/>
                  <a:gd name="T65" fmla="*/ 232 h 280"/>
                  <a:gd name="T66" fmla="*/ 375 w 531"/>
                  <a:gd name="T67" fmla="*/ 176 h 280"/>
                  <a:gd name="T68" fmla="*/ 350 w 531"/>
                  <a:gd name="T69" fmla="*/ 112 h 280"/>
                  <a:gd name="T70" fmla="*/ 316 w 531"/>
                  <a:gd name="T71" fmla="*/ 80 h 2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31"/>
                  <a:gd name="T109" fmla="*/ 0 h 280"/>
                  <a:gd name="T110" fmla="*/ 531 w 531"/>
                  <a:gd name="T111" fmla="*/ 280 h 28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31" h="280">
                    <a:moveTo>
                      <a:pt x="472" y="80"/>
                    </a:moveTo>
                    <a:lnTo>
                      <a:pt x="464" y="40"/>
                    </a:lnTo>
                    <a:lnTo>
                      <a:pt x="413" y="32"/>
                    </a:lnTo>
                    <a:lnTo>
                      <a:pt x="371" y="40"/>
                    </a:lnTo>
                    <a:lnTo>
                      <a:pt x="304" y="0"/>
                    </a:lnTo>
                    <a:lnTo>
                      <a:pt x="262" y="0"/>
                    </a:lnTo>
                    <a:lnTo>
                      <a:pt x="211" y="32"/>
                    </a:lnTo>
                    <a:lnTo>
                      <a:pt x="211" y="40"/>
                    </a:lnTo>
                    <a:lnTo>
                      <a:pt x="219" y="72"/>
                    </a:lnTo>
                    <a:lnTo>
                      <a:pt x="219" y="104"/>
                    </a:lnTo>
                    <a:lnTo>
                      <a:pt x="211" y="128"/>
                    </a:lnTo>
                    <a:lnTo>
                      <a:pt x="194" y="128"/>
                    </a:lnTo>
                    <a:lnTo>
                      <a:pt x="160" y="128"/>
                    </a:lnTo>
                    <a:lnTo>
                      <a:pt x="110" y="80"/>
                    </a:lnTo>
                    <a:lnTo>
                      <a:pt x="76" y="64"/>
                    </a:lnTo>
                    <a:lnTo>
                      <a:pt x="43" y="88"/>
                    </a:lnTo>
                    <a:lnTo>
                      <a:pt x="17" y="160"/>
                    </a:lnTo>
                    <a:lnTo>
                      <a:pt x="0" y="192"/>
                    </a:lnTo>
                    <a:lnTo>
                      <a:pt x="0" y="224"/>
                    </a:lnTo>
                    <a:lnTo>
                      <a:pt x="9" y="280"/>
                    </a:lnTo>
                    <a:lnTo>
                      <a:pt x="34" y="256"/>
                    </a:lnTo>
                    <a:lnTo>
                      <a:pt x="93" y="224"/>
                    </a:lnTo>
                    <a:lnTo>
                      <a:pt x="152" y="224"/>
                    </a:lnTo>
                    <a:lnTo>
                      <a:pt x="194" y="216"/>
                    </a:lnTo>
                    <a:lnTo>
                      <a:pt x="236" y="224"/>
                    </a:lnTo>
                    <a:lnTo>
                      <a:pt x="287" y="192"/>
                    </a:lnTo>
                    <a:lnTo>
                      <a:pt x="295" y="208"/>
                    </a:lnTo>
                    <a:lnTo>
                      <a:pt x="346" y="216"/>
                    </a:lnTo>
                    <a:lnTo>
                      <a:pt x="380" y="232"/>
                    </a:lnTo>
                    <a:lnTo>
                      <a:pt x="405" y="248"/>
                    </a:lnTo>
                    <a:lnTo>
                      <a:pt x="430" y="248"/>
                    </a:lnTo>
                    <a:lnTo>
                      <a:pt x="455" y="232"/>
                    </a:lnTo>
                    <a:lnTo>
                      <a:pt x="498" y="232"/>
                    </a:lnTo>
                    <a:lnTo>
                      <a:pt x="531" y="176"/>
                    </a:lnTo>
                    <a:lnTo>
                      <a:pt x="506" y="112"/>
                    </a:lnTo>
                    <a:lnTo>
                      <a:pt x="472" y="80"/>
                    </a:lnTo>
                    <a:close/>
                  </a:path>
                </a:pathLst>
              </a:custGeom>
              <a:solidFill>
                <a:srgbClr val="C6C6C6"/>
              </a:solidFill>
              <a:ln w="9525">
                <a:solidFill>
                  <a:schemeClr val="bg1"/>
                </a:solidFill>
                <a:round/>
                <a:headEnd/>
                <a:tailEnd/>
              </a:ln>
            </p:spPr>
            <p:txBody>
              <a:bodyPr/>
              <a:lstStyle/>
              <a:p>
                <a:endParaRPr lang="en-US" sz="1400"/>
              </a:p>
            </p:txBody>
          </p:sp>
          <p:sp>
            <p:nvSpPr>
              <p:cNvPr id="105" name="Freeform 94">
                <a:extLst>
                  <a:ext uri="{FF2B5EF4-FFF2-40B4-BE49-F238E27FC236}">
                    <a16:creationId xmlns:a16="http://schemas.microsoft.com/office/drawing/2014/main" id="{70A9BDD7-865F-4F0E-8E2F-DE2D2867A46D}"/>
                  </a:ext>
                </a:extLst>
              </p:cNvPr>
              <p:cNvSpPr>
                <a:spLocks/>
              </p:cNvSpPr>
              <p:nvPr/>
            </p:nvSpPr>
            <p:spPr bwMode="auto">
              <a:xfrm>
                <a:off x="7429380" y="2583004"/>
                <a:ext cx="599285" cy="512748"/>
              </a:xfrm>
              <a:custGeom>
                <a:avLst/>
                <a:gdLst>
                  <a:gd name="T0" fmla="*/ 657 w 725"/>
                  <a:gd name="T1" fmla="*/ 320 h 600"/>
                  <a:gd name="T2" fmla="*/ 641 w 725"/>
                  <a:gd name="T3" fmla="*/ 280 h 600"/>
                  <a:gd name="T4" fmla="*/ 708 w 725"/>
                  <a:gd name="T5" fmla="*/ 256 h 600"/>
                  <a:gd name="T6" fmla="*/ 700 w 725"/>
                  <a:gd name="T7" fmla="*/ 208 h 600"/>
                  <a:gd name="T8" fmla="*/ 624 w 725"/>
                  <a:gd name="T9" fmla="*/ 168 h 600"/>
                  <a:gd name="T10" fmla="*/ 548 w 725"/>
                  <a:gd name="T11" fmla="*/ 136 h 600"/>
                  <a:gd name="T12" fmla="*/ 514 w 725"/>
                  <a:gd name="T13" fmla="*/ 104 h 600"/>
                  <a:gd name="T14" fmla="*/ 506 w 725"/>
                  <a:gd name="T15" fmla="*/ 40 h 600"/>
                  <a:gd name="T16" fmla="*/ 438 w 725"/>
                  <a:gd name="T17" fmla="*/ 8 h 600"/>
                  <a:gd name="T18" fmla="*/ 379 w 725"/>
                  <a:gd name="T19" fmla="*/ 16 h 600"/>
                  <a:gd name="T20" fmla="*/ 329 w 725"/>
                  <a:gd name="T21" fmla="*/ 16 h 600"/>
                  <a:gd name="T22" fmla="*/ 278 w 725"/>
                  <a:gd name="T23" fmla="*/ 0 h 600"/>
                  <a:gd name="T24" fmla="*/ 202 w 725"/>
                  <a:gd name="T25" fmla="*/ 64 h 600"/>
                  <a:gd name="T26" fmla="*/ 186 w 725"/>
                  <a:gd name="T27" fmla="*/ 88 h 600"/>
                  <a:gd name="T28" fmla="*/ 211 w 725"/>
                  <a:gd name="T29" fmla="*/ 128 h 600"/>
                  <a:gd name="T30" fmla="*/ 177 w 725"/>
                  <a:gd name="T31" fmla="*/ 152 h 600"/>
                  <a:gd name="T32" fmla="*/ 143 w 725"/>
                  <a:gd name="T33" fmla="*/ 184 h 600"/>
                  <a:gd name="T34" fmla="*/ 143 w 725"/>
                  <a:gd name="T35" fmla="*/ 248 h 600"/>
                  <a:gd name="T36" fmla="*/ 135 w 725"/>
                  <a:gd name="T37" fmla="*/ 272 h 600"/>
                  <a:gd name="T38" fmla="*/ 76 w 725"/>
                  <a:gd name="T39" fmla="*/ 296 h 600"/>
                  <a:gd name="T40" fmla="*/ 68 w 725"/>
                  <a:gd name="T41" fmla="*/ 328 h 600"/>
                  <a:gd name="T42" fmla="*/ 0 w 725"/>
                  <a:gd name="T43" fmla="*/ 344 h 600"/>
                  <a:gd name="T44" fmla="*/ 59 w 725"/>
                  <a:gd name="T45" fmla="*/ 464 h 600"/>
                  <a:gd name="T46" fmla="*/ 17 w 725"/>
                  <a:gd name="T47" fmla="*/ 536 h 600"/>
                  <a:gd name="T48" fmla="*/ 59 w 725"/>
                  <a:gd name="T49" fmla="*/ 600 h 600"/>
                  <a:gd name="T50" fmla="*/ 93 w 725"/>
                  <a:gd name="T51" fmla="*/ 600 h 600"/>
                  <a:gd name="T52" fmla="*/ 152 w 725"/>
                  <a:gd name="T53" fmla="*/ 552 h 600"/>
                  <a:gd name="T54" fmla="*/ 303 w 725"/>
                  <a:gd name="T55" fmla="*/ 536 h 600"/>
                  <a:gd name="T56" fmla="*/ 396 w 725"/>
                  <a:gd name="T57" fmla="*/ 552 h 600"/>
                  <a:gd name="T58" fmla="*/ 455 w 725"/>
                  <a:gd name="T59" fmla="*/ 528 h 600"/>
                  <a:gd name="T60" fmla="*/ 514 w 725"/>
                  <a:gd name="T61" fmla="*/ 512 h 600"/>
                  <a:gd name="T62" fmla="*/ 582 w 725"/>
                  <a:gd name="T63" fmla="*/ 504 h 600"/>
                  <a:gd name="T64" fmla="*/ 624 w 725"/>
                  <a:gd name="T65" fmla="*/ 488 h 600"/>
                  <a:gd name="T66" fmla="*/ 700 w 725"/>
                  <a:gd name="T67" fmla="*/ 400 h 600"/>
                  <a:gd name="T68" fmla="*/ 657 w 725"/>
                  <a:gd name="T69" fmla="*/ 344 h 6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25"/>
                  <a:gd name="T106" fmla="*/ 0 h 600"/>
                  <a:gd name="T107" fmla="*/ 725 w 725"/>
                  <a:gd name="T108" fmla="*/ 600 h 6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25" h="600">
                    <a:moveTo>
                      <a:pt x="657" y="344"/>
                    </a:moveTo>
                    <a:lnTo>
                      <a:pt x="657" y="320"/>
                    </a:lnTo>
                    <a:lnTo>
                      <a:pt x="632" y="304"/>
                    </a:lnTo>
                    <a:lnTo>
                      <a:pt x="641" y="280"/>
                    </a:lnTo>
                    <a:lnTo>
                      <a:pt x="691" y="272"/>
                    </a:lnTo>
                    <a:lnTo>
                      <a:pt x="708" y="256"/>
                    </a:lnTo>
                    <a:lnTo>
                      <a:pt x="725" y="232"/>
                    </a:lnTo>
                    <a:lnTo>
                      <a:pt x="700" y="208"/>
                    </a:lnTo>
                    <a:lnTo>
                      <a:pt x="632" y="192"/>
                    </a:lnTo>
                    <a:lnTo>
                      <a:pt x="624" y="168"/>
                    </a:lnTo>
                    <a:lnTo>
                      <a:pt x="582" y="160"/>
                    </a:lnTo>
                    <a:lnTo>
                      <a:pt x="548" y="136"/>
                    </a:lnTo>
                    <a:lnTo>
                      <a:pt x="548" y="120"/>
                    </a:lnTo>
                    <a:lnTo>
                      <a:pt x="514" y="104"/>
                    </a:lnTo>
                    <a:lnTo>
                      <a:pt x="514" y="72"/>
                    </a:lnTo>
                    <a:lnTo>
                      <a:pt x="506" y="40"/>
                    </a:lnTo>
                    <a:lnTo>
                      <a:pt x="472" y="16"/>
                    </a:lnTo>
                    <a:lnTo>
                      <a:pt x="438" y="8"/>
                    </a:lnTo>
                    <a:lnTo>
                      <a:pt x="396" y="32"/>
                    </a:lnTo>
                    <a:lnTo>
                      <a:pt x="379" y="16"/>
                    </a:lnTo>
                    <a:lnTo>
                      <a:pt x="346" y="8"/>
                    </a:lnTo>
                    <a:lnTo>
                      <a:pt x="329" y="16"/>
                    </a:lnTo>
                    <a:lnTo>
                      <a:pt x="303" y="0"/>
                    </a:lnTo>
                    <a:lnTo>
                      <a:pt x="278" y="0"/>
                    </a:lnTo>
                    <a:lnTo>
                      <a:pt x="245" y="64"/>
                    </a:lnTo>
                    <a:lnTo>
                      <a:pt x="202" y="64"/>
                    </a:lnTo>
                    <a:lnTo>
                      <a:pt x="177" y="80"/>
                    </a:lnTo>
                    <a:lnTo>
                      <a:pt x="186" y="88"/>
                    </a:lnTo>
                    <a:lnTo>
                      <a:pt x="186" y="120"/>
                    </a:lnTo>
                    <a:lnTo>
                      <a:pt x="211" y="128"/>
                    </a:lnTo>
                    <a:lnTo>
                      <a:pt x="202" y="144"/>
                    </a:lnTo>
                    <a:lnTo>
                      <a:pt x="177" y="152"/>
                    </a:lnTo>
                    <a:lnTo>
                      <a:pt x="169" y="176"/>
                    </a:lnTo>
                    <a:lnTo>
                      <a:pt x="143" y="184"/>
                    </a:lnTo>
                    <a:lnTo>
                      <a:pt x="143" y="216"/>
                    </a:lnTo>
                    <a:lnTo>
                      <a:pt x="143" y="248"/>
                    </a:lnTo>
                    <a:lnTo>
                      <a:pt x="160" y="280"/>
                    </a:lnTo>
                    <a:lnTo>
                      <a:pt x="135" y="272"/>
                    </a:lnTo>
                    <a:lnTo>
                      <a:pt x="110" y="288"/>
                    </a:lnTo>
                    <a:lnTo>
                      <a:pt x="76" y="296"/>
                    </a:lnTo>
                    <a:lnTo>
                      <a:pt x="84" y="320"/>
                    </a:lnTo>
                    <a:lnTo>
                      <a:pt x="68" y="328"/>
                    </a:lnTo>
                    <a:lnTo>
                      <a:pt x="34" y="320"/>
                    </a:lnTo>
                    <a:lnTo>
                      <a:pt x="0" y="344"/>
                    </a:lnTo>
                    <a:lnTo>
                      <a:pt x="17" y="384"/>
                    </a:lnTo>
                    <a:lnTo>
                      <a:pt x="59" y="464"/>
                    </a:lnTo>
                    <a:lnTo>
                      <a:pt x="17" y="512"/>
                    </a:lnTo>
                    <a:lnTo>
                      <a:pt x="17" y="536"/>
                    </a:lnTo>
                    <a:lnTo>
                      <a:pt x="51" y="544"/>
                    </a:lnTo>
                    <a:lnTo>
                      <a:pt x="59" y="600"/>
                    </a:lnTo>
                    <a:lnTo>
                      <a:pt x="93" y="600"/>
                    </a:lnTo>
                    <a:lnTo>
                      <a:pt x="110" y="576"/>
                    </a:lnTo>
                    <a:lnTo>
                      <a:pt x="152" y="552"/>
                    </a:lnTo>
                    <a:lnTo>
                      <a:pt x="211" y="544"/>
                    </a:lnTo>
                    <a:lnTo>
                      <a:pt x="303" y="536"/>
                    </a:lnTo>
                    <a:lnTo>
                      <a:pt x="362" y="528"/>
                    </a:lnTo>
                    <a:lnTo>
                      <a:pt x="396" y="552"/>
                    </a:lnTo>
                    <a:lnTo>
                      <a:pt x="421" y="528"/>
                    </a:lnTo>
                    <a:lnTo>
                      <a:pt x="455" y="528"/>
                    </a:lnTo>
                    <a:lnTo>
                      <a:pt x="489" y="544"/>
                    </a:lnTo>
                    <a:lnTo>
                      <a:pt x="514" y="512"/>
                    </a:lnTo>
                    <a:lnTo>
                      <a:pt x="539" y="528"/>
                    </a:lnTo>
                    <a:lnTo>
                      <a:pt x="582" y="504"/>
                    </a:lnTo>
                    <a:lnTo>
                      <a:pt x="632" y="520"/>
                    </a:lnTo>
                    <a:lnTo>
                      <a:pt x="624" y="488"/>
                    </a:lnTo>
                    <a:lnTo>
                      <a:pt x="641" y="424"/>
                    </a:lnTo>
                    <a:lnTo>
                      <a:pt x="700" y="400"/>
                    </a:lnTo>
                    <a:lnTo>
                      <a:pt x="674" y="368"/>
                    </a:lnTo>
                    <a:lnTo>
                      <a:pt x="657" y="344"/>
                    </a:lnTo>
                    <a:close/>
                  </a:path>
                </a:pathLst>
              </a:custGeom>
              <a:solidFill>
                <a:srgbClr val="C6C6C6"/>
              </a:solidFill>
              <a:ln w="12700">
                <a:solidFill>
                  <a:schemeClr val="bg1"/>
                </a:solidFill>
                <a:prstDash val="solid"/>
                <a:round/>
                <a:headEnd/>
                <a:tailEnd/>
              </a:ln>
            </p:spPr>
            <p:txBody>
              <a:bodyPr/>
              <a:lstStyle/>
              <a:p>
                <a:endParaRPr lang="en-US" sz="1400"/>
              </a:p>
            </p:txBody>
          </p:sp>
          <p:sp>
            <p:nvSpPr>
              <p:cNvPr id="106" name="Freeform 96">
                <a:extLst>
                  <a:ext uri="{FF2B5EF4-FFF2-40B4-BE49-F238E27FC236}">
                    <a16:creationId xmlns:a16="http://schemas.microsoft.com/office/drawing/2014/main" id="{6F1C5F70-7EBA-4E7D-A85D-C729A56ADCAB}"/>
                  </a:ext>
                </a:extLst>
              </p:cNvPr>
              <p:cNvSpPr>
                <a:spLocks/>
              </p:cNvSpPr>
              <p:nvPr/>
            </p:nvSpPr>
            <p:spPr bwMode="auto">
              <a:xfrm>
                <a:off x="7311176" y="2268519"/>
                <a:ext cx="278564" cy="211936"/>
              </a:xfrm>
              <a:custGeom>
                <a:avLst/>
                <a:gdLst>
                  <a:gd name="T0" fmla="*/ 295 w 337"/>
                  <a:gd name="T1" fmla="*/ 128 h 248"/>
                  <a:gd name="T2" fmla="*/ 295 w 337"/>
                  <a:gd name="T3" fmla="*/ 64 h 248"/>
                  <a:gd name="T4" fmla="*/ 295 w 337"/>
                  <a:gd name="T5" fmla="*/ 16 h 248"/>
                  <a:gd name="T6" fmla="*/ 286 w 337"/>
                  <a:gd name="T7" fmla="*/ 0 h 248"/>
                  <a:gd name="T8" fmla="*/ 236 w 337"/>
                  <a:gd name="T9" fmla="*/ 8 h 248"/>
                  <a:gd name="T10" fmla="*/ 126 w 337"/>
                  <a:gd name="T11" fmla="*/ 16 h 248"/>
                  <a:gd name="T12" fmla="*/ 67 w 337"/>
                  <a:gd name="T13" fmla="*/ 40 h 248"/>
                  <a:gd name="T14" fmla="*/ 25 w 337"/>
                  <a:gd name="T15" fmla="*/ 64 h 248"/>
                  <a:gd name="T16" fmla="*/ 8 w 337"/>
                  <a:gd name="T17" fmla="*/ 88 h 248"/>
                  <a:gd name="T18" fmla="*/ 0 w 337"/>
                  <a:gd name="T19" fmla="*/ 112 h 248"/>
                  <a:gd name="T20" fmla="*/ 25 w 337"/>
                  <a:gd name="T21" fmla="*/ 128 h 248"/>
                  <a:gd name="T22" fmla="*/ 17 w 337"/>
                  <a:gd name="T23" fmla="*/ 152 h 248"/>
                  <a:gd name="T24" fmla="*/ 25 w 337"/>
                  <a:gd name="T25" fmla="*/ 176 h 248"/>
                  <a:gd name="T26" fmla="*/ 42 w 337"/>
                  <a:gd name="T27" fmla="*/ 184 h 248"/>
                  <a:gd name="T28" fmla="*/ 67 w 337"/>
                  <a:gd name="T29" fmla="*/ 184 h 248"/>
                  <a:gd name="T30" fmla="*/ 93 w 337"/>
                  <a:gd name="T31" fmla="*/ 176 h 248"/>
                  <a:gd name="T32" fmla="*/ 101 w 337"/>
                  <a:gd name="T33" fmla="*/ 240 h 248"/>
                  <a:gd name="T34" fmla="*/ 152 w 337"/>
                  <a:gd name="T35" fmla="*/ 208 h 248"/>
                  <a:gd name="T36" fmla="*/ 194 w 337"/>
                  <a:gd name="T37" fmla="*/ 208 h 248"/>
                  <a:gd name="T38" fmla="*/ 261 w 337"/>
                  <a:gd name="T39" fmla="*/ 248 h 248"/>
                  <a:gd name="T40" fmla="*/ 303 w 337"/>
                  <a:gd name="T41" fmla="*/ 240 h 248"/>
                  <a:gd name="T42" fmla="*/ 320 w 337"/>
                  <a:gd name="T43" fmla="*/ 240 h 248"/>
                  <a:gd name="T44" fmla="*/ 337 w 337"/>
                  <a:gd name="T45" fmla="*/ 176 h 248"/>
                  <a:gd name="T46" fmla="*/ 295 w 337"/>
                  <a:gd name="T47" fmla="*/ 128 h 2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7"/>
                  <a:gd name="T73" fmla="*/ 0 h 248"/>
                  <a:gd name="T74" fmla="*/ 337 w 337"/>
                  <a:gd name="T75" fmla="*/ 248 h 2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7" h="248">
                    <a:moveTo>
                      <a:pt x="295" y="128"/>
                    </a:moveTo>
                    <a:lnTo>
                      <a:pt x="295" y="64"/>
                    </a:lnTo>
                    <a:lnTo>
                      <a:pt x="295" y="16"/>
                    </a:lnTo>
                    <a:lnTo>
                      <a:pt x="286" y="0"/>
                    </a:lnTo>
                    <a:lnTo>
                      <a:pt x="236" y="8"/>
                    </a:lnTo>
                    <a:lnTo>
                      <a:pt x="126" y="16"/>
                    </a:lnTo>
                    <a:lnTo>
                      <a:pt x="67" y="40"/>
                    </a:lnTo>
                    <a:lnTo>
                      <a:pt x="25" y="64"/>
                    </a:lnTo>
                    <a:lnTo>
                      <a:pt x="8" y="88"/>
                    </a:lnTo>
                    <a:lnTo>
                      <a:pt x="0" y="112"/>
                    </a:lnTo>
                    <a:lnTo>
                      <a:pt x="25" y="128"/>
                    </a:lnTo>
                    <a:lnTo>
                      <a:pt x="17" y="152"/>
                    </a:lnTo>
                    <a:lnTo>
                      <a:pt x="25" y="176"/>
                    </a:lnTo>
                    <a:lnTo>
                      <a:pt x="42" y="184"/>
                    </a:lnTo>
                    <a:lnTo>
                      <a:pt x="67" y="184"/>
                    </a:lnTo>
                    <a:lnTo>
                      <a:pt x="93" y="176"/>
                    </a:lnTo>
                    <a:lnTo>
                      <a:pt x="101" y="240"/>
                    </a:lnTo>
                    <a:lnTo>
                      <a:pt x="152" y="208"/>
                    </a:lnTo>
                    <a:lnTo>
                      <a:pt x="194" y="208"/>
                    </a:lnTo>
                    <a:lnTo>
                      <a:pt x="261" y="248"/>
                    </a:lnTo>
                    <a:lnTo>
                      <a:pt x="303" y="240"/>
                    </a:lnTo>
                    <a:lnTo>
                      <a:pt x="320" y="240"/>
                    </a:lnTo>
                    <a:lnTo>
                      <a:pt x="337" y="176"/>
                    </a:lnTo>
                    <a:lnTo>
                      <a:pt x="295" y="128"/>
                    </a:lnTo>
                    <a:close/>
                  </a:path>
                </a:pathLst>
              </a:custGeom>
              <a:solidFill>
                <a:srgbClr val="C6C6C6"/>
              </a:solidFill>
              <a:ln w="9525">
                <a:solidFill>
                  <a:schemeClr val="bg1"/>
                </a:solidFill>
                <a:round/>
                <a:headEnd/>
                <a:tailEnd/>
              </a:ln>
            </p:spPr>
            <p:txBody>
              <a:bodyPr/>
              <a:lstStyle/>
              <a:p>
                <a:endParaRPr lang="en-US" sz="1400"/>
              </a:p>
            </p:txBody>
          </p:sp>
          <p:sp>
            <p:nvSpPr>
              <p:cNvPr id="107" name="Freeform 97">
                <a:extLst>
                  <a:ext uri="{FF2B5EF4-FFF2-40B4-BE49-F238E27FC236}">
                    <a16:creationId xmlns:a16="http://schemas.microsoft.com/office/drawing/2014/main" id="{1F615E5B-75A6-4249-9904-74F92C449EC0}"/>
                  </a:ext>
                </a:extLst>
              </p:cNvPr>
              <p:cNvSpPr>
                <a:spLocks/>
              </p:cNvSpPr>
              <p:nvPr/>
            </p:nvSpPr>
            <p:spPr bwMode="auto">
              <a:xfrm>
                <a:off x="7317789" y="1072108"/>
                <a:ext cx="926619" cy="1880075"/>
              </a:xfrm>
              <a:custGeom>
                <a:avLst/>
                <a:gdLst>
                  <a:gd name="T0" fmla="*/ 995 w 1121"/>
                  <a:gd name="T1" fmla="*/ 64 h 2200"/>
                  <a:gd name="T2" fmla="*/ 1003 w 1121"/>
                  <a:gd name="T3" fmla="*/ 160 h 2200"/>
                  <a:gd name="T4" fmla="*/ 919 w 1121"/>
                  <a:gd name="T5" fmla="*/ 168 h 2200"/>
                  <a:gd name="T6" fmla="*/ 877 w 1121"/>
                  <a:gd name="T7" fmla="*/ 168 h 2200"/>
                  <a:gd name="T8" fmla="*/ 893 w 1121"/>
                  <a:gd name="T9" fmla="*/ 88 h 2200"/>
                  <a:gd name="T10" fmla="*/ 851 w 1121"/>
                  <a:gd name="T11" fmla="*/ 16 h 2200"/>
                  <a:gd name="T12" fmla="*/ 700 w 1121"/>
                  <a:gd name="T13" fmla="*/ 48 h 2200"/>
                  <a:gd name="T14" fmla="*/ 809 w 1121"/>
                  <a:gd name="T15" fmla="*/ 176 h 2200"/>
                  <a:gd name="T16" fmla="*/ 877 w 1121"/>
                  <a:gd name="T17" fmla="*/ 224 h 2200"/>
                  <a:gd name="T18" fmla="*/ 851 w 1121"/>
                  <a:gd name="T19" fmla="*/ 304 h 2200"/>
                  <a:gd name="T20" fmla="*/ 784 w 1121"/>
                  <a:gd name="T21" fmla="*/ 328 h 2200"/>
                  <a:gd name="T22" fmla="*/ 725 w 1121"/>
                  <a:gd name="T23" fmla="*/ 448 h 2200"/>
                  <a:gd name="T24" fmla="*/ 818 w 1121"/>
                  <a:gd name="T25" fmla="*/ 560 h 2200"/>
                  <a:gd name="T26" fmla="*/ 599 w 1121"/>
                  <a:gd name="T27" fmla="*/ 568 h 2200"/>
                  <a:gd name="T28" fmla="*/ 607 w 1121"/>
                  <a:gd name="T29" fmla="*/ 640 h 2200"/>
                  <a:gd name="T30" fmla="*/ 700 w 1121"/>
                  <a:gd name="T31" fmla="*/ 664 h 2200"/>
                  <a:gd name="T32" fmla="*/ 674 w 1121"/>
                  <a:gd name="T33" fmla="*/ 712 h 2200"/>
                  <a:gd name="T34" fmla="*/ 548 w 1121"/>
                  <a:gd name="T35" fmla="*/ 688 h 2200"/>
                  <a:gd name="T36" fmla="*/ 447 w 1121"/>
                  <a:gd name="T37" fmla="*/ 592 h 2200"/>
                  <a:gd name="T38" fmla="*/ 430 w 1121"/>
                  <a:gd name="T39" fmla="*/ 512 h 2200"/>
                  <a:gd name="T40" fmla="*/ 253 w 1121"/>
                  <a:gd name="T41" fmla="*/ 424 h 2200"/>
                  <a:gd name="T42" fmla="*/ 396 w 1121"/>
                  <a:gd name="T43" fmla="*/ 440 h 2200"/>
                  <a:gd name="T44" fmla="*/ 658 w 1121"/>
                  <a:gd name="T45" fmla="*/ 416 h 2200"/>
                  <a:gd name="T46" fmla="*/ 717 w 1121"/>
                  <a:gd name="T47" fmla="*/ 288 h 2200"/>
                  <a:gd name="T48" fmla="*/ 599 w 1121"/>
                  <a:gd name="T49" fmla="*/ 192 h 2200"/>
                  <a:gd name="T50" fmla="*/ 304 w 1121"/>
                  <a:gd name="T51" fmla="*/ 128 h 2200"/>
                  <a:gd name="T52" fmla="*/ 186 w 1121"/>
                  <a:gd name="T53" fmla="*/ 96 h 2200"/>
                  <a:gd name="T54" fmla="*/ 110 w 1121"/>
                  <a:gd name="T55" fmla="*/ 112 h 2200"/>
                  <a:gd name="T56" fmla="*/ 42 w 1121"/>
                  <a:gd name="T57" fmla="*/ 176 h 2200"/>
                  <a:gd name="T58" fmla="*/ 26 w 1121"/>
                  <a:gd name="T59" fmla="*/ 336 h 2200"/>
                  <a:gd name="T60" fmla="*/ 93 w 1121"/>
                  <a:gd name="T61" fmla="*/ 448 h 2200"/>
                  <a:gd name="T62" fmla="*/ 169 w 1121"/>
                  <a:gd name="T63" fmla="*/ 656 h 2200"/>
                  <a:gd name="T64" fmla="*/ 287 w 1121"/>
                  <a:gd name="T65" fmla="*/ 808 h 2200"/>
                  <a:gd name="T66" fmla="*/ 388 w 1121"/>
                  <a:gd name="T67" fmla="*/ 944 h 2200"/>
                  <a:gd name="T68" fmla="*/ 287 w 1121"/>
                  <a:gd name="T69" fmla="*/ 1152 h 2200"/>
                  <a:gd name="T70" fmla="*/ 304 w 1121"/>
                  <a:gd name="T71" fmla="*/ 1264 h 2200"/>
                  <a:gd name="T72" fmla="*/ 396 w 1121"/>
                  <a:gd name="T73" fmla="*/ 1296 h 2200"/>
                  <a:gd name="T74" fmla="*/ 346 w 1121"/>
                  <a:gd name="T75" fmla="*/ 1312 h 2200"/>
                  <a:gd name="T76" fmla="*/ 287 w 1121"/>
                  <a:gd name="T77" fmla="*/ 1368 h 2200"/>
                  <a:gd name="T78" fmla="*/ 287 w 1121"/>
                  <a:gd name="T79" fmla="*/ 1408 h 2200"/>
                  <a:gd name="T80" fmla="*/ 329 w 1121"/>
                  <a:gd name="T81" fmla="*/ 1568 h 2200"/>
                  <a:gd name="T82" fmla="*/ 354 w 1121"/>
                  <a:gd name="T83" fmla="*/ 1680 h 2200"/>
                  <a:gd name="T84" fmla="*/ 413 w 1121"/>
                  <a:gd name="T85" fmla="*/ 1768 h 2200"/>
                  <a:gd name="T86" fmla="*/ 481 w 1121"/>
                  <a:gd name="T87" fmla="*/ 1776 h 2200"/>
                  <a:gd name="T88" fmla="*/ 573 w 1121"/>
                  <a:gd name="T89" fmla="*/ 1776 h 2200"/>
                  <a:gd name="T90" fmla="*/ 649 w 1121"/>
                  <a:gd name="T91" fmla="*/ 1840 h 2200"/>
                  <a:gd name="T92" fmla="*/ 683 w 1121"/>
                  <a:gd name="T93" fmla="*/ 1904 h 2200"/>
                  <a:gd name="T94" fmla="*/ 767 w 1121"/>
                  <a:gd name="T95" fmla="*/ 1960 h 2200"/>
                  <a:gd name="T96" fmla="*/ 843 w 1121"/>
                  <a:gd name="T97" fmla="*/ 2024 h 2200"/>
                  <a:gd name="T98" fmla="*/ 767 w 1121"/>
                  <a:gd name="T99" fmla="*/ 2072 h 2200"/>
                  <a:gd name="T100" fmla="*/ 809 w 1121"/>
                  <a:gd name="T101" fmla="*/ 2136 h 2200"/>
                  <a:gd name="T102" fmla="*/ 877 w 1121"/>
                  <a:gd name="T103" fmla="*/ 2128 h 2200"/>
                  <a:gd name="T104" fmla="*/ 1011 w 1121"/>
                  <a:gd name="T105" fmla="*/ 2112 h 2200"/>
                  <a:gd name="T106" fmla="*/ 1054 w 1121"/>
                  <a:gd name="T107" fmla="*/ 2192 h 2200"/>
                  <a:gd name="T108" fmla="*/ 1113 w 1121"/>
                  <a:gd name="T109" fmla="*/ 1360 h 2200"/>
                  <a:gd name="T110" fmla="*/ 1014 w 1121"/>
                  <a:gd name="T111" fmla="*/ 13 h 22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21"/>
                  <a:gd name="T169" fmla="*/ 0 h 2200"/>
                  <a:gd name="T170" fmla="*/ 1121 w 1121"/>
                  <a:gd name="T171" fmla="*/ 2200 h 22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21" h="2200">
                    <a:moveTo>
                      <a:pt x="1014" y="13"/>
                    </a:moveTo>
                    <a:lnTo>
                      <a:pt x="1011" y="6"/>
                    </a:lnTo>
                    <a:lnTo>
                      <a:pt x="995" y="64"/>
                    </a:lnTo>
                    <a:lnTo>
                      <a:pt x="1011" y="112"/>
                    </a:lnTo>
                    <a:lnTo>
                      <a:pt x="1011" y="136"/>
                    </a:lnTo>
                    <a:lnTo>
                      <a:pt x="1003" y="160"/>
                    </a:lnTo>
                    <a:lnTo>
                      <a:pt x="961" y="184"/>
                    </a:lnTo>
                    <a:lnTo>
                      <a:pt x="936" y="184"/>
                    </a:lnTo>
                    <a:lnTo>
                      <a:pt x="919" y="168"/>
                    </a:lnTo>
                    <a:lnTo>
                      <a:pt x="902" y="160"/>
                    </a:lnTo>
                    <a:lnTo>
                      <a:pt x="893" y="168"/>
                    </a:lnTo>
                    <a:lnTo>
                      <a:pt x="877" y="168"/>
                    </a:lnTo>
                    <a:lnTo>
                      <a:pt x="877" y="144"/>
                    </a:lnTo>
                    <a:lnTo>
                      <a:pt x="877" y="112"/>
                    </a:lnTo>
                    <a:lnTo>
                      <a:pt x="893" y="88"/>
                    </a:lnTo>
                    <a:lnTo>
                      <a:pt x="902" y="64"/>
                    </a:lnTo>
                    <a:lnTo>
                      <a:pt x="893" y="48"/>
                    </a:lnTo>
                    <a:lnTo>
                      <a:pt x="851" y="16"/>
                    </a:lnTo>
                    <a:lnTo>
                      <a:pt x="801" y="24"/>
                    </a:lnTo>
                    <a:lnTo>
                      <a:pt x="750" y="40"/>
                    </a:lnTo>
                    <a:lnTo>
                      <a:pt x="700" y="48"/>
                    </a:lnTo>
                    <a:lnTo>
                      <a:pt x="742" y="64"/>
                    </a:lnTo>
                    <a:lnTo>
                      <a:pt x="784" y="88"/>
                    </a:lnTo>
                    <a:lnTo>
                      <a:pt x="809" y="176"/>
                    </a:lnTo>
                    <a:lnTo>
                      <a:pt x="818" y="200"/>
                    </a:lnTo>
                    <a:lnTo>
                      <a:pt x="843" y="200"/>
                    </a:lnTo>
                    <a:lnTo>
                      <a:pt x="877" y="224"/>
                    </a:lnTo>
                    <a:lnTo>
                      <a:pt x="902" y="264"/>
                    </a:lnTo>
                    <a:lnTo>
                      <a:pt x="910" y="312"/>
                    </a:lnTo>
                    <a:lnTo>
                      <a:pt x="851" y="304"/>
                    </a:lnTo>
                    <a:lnTo>
                      <a:pt x="801" y="312"/>
                    </a:lnTo>
                    <a:lnTo>
                      <a:pt x="784" y="320"/>
                    </a:lnTo>
                    <a:lnTo>
                      <a:pt x="784" y="328"/>
                    </a:lnTo>
                    <a:lnTo>
                      <a:pt x="776" y="360"/>
                    </a:lnTo>
                    <a:lnTo>
                      <a:pt x="750" y="400"/>
                    </a:lnTo>
                    <a:lnTo>
                      <a:pt x="725" y="448"/>
                    </a:lnTo>
                    <a:lnTo>
                      <a:pt x="717" y="480"/>
                    </a:lnTo>
                    <a:lnTo>
                      <a:pt x="733" y="496"/>
                    </a:lnTo>
                    <a:lnTo>
                      <a:pt x="818" y="560"/>
                    </a:lnTo>
                    <a:lnTo>
                      <a:pt x="750" y="584"/>
                    </a:lnTo>
                    <a:lnTo>
                      <a:pt x="666" y="584"/>
                    </a:lnTo>
                    <a:lnTo>
                      <a:pt x="599" y="568"/>
                    </a:lnTo>
                    <a:lnTo>
                      <a:pt x="582" y="584"/>
                    </a:lnTo>
                    <a:lnTo>
                      <a:pt x="573" y="608"/>
                    </a:lnTo>
                    <a:lnTo>
                      <a:pt x="607" y="640"/>
                    </a:lnTo>
                    <a:lnTo>
                      <a:pt x="658" y="648"/>
                    </a:lnTo>
                    <a:lnTo>
                      <a:pt x="683" y="648"/>
                    </a:lnTo>
                    <a:lnTo>
                      <a:pt x="700" y="664"/>
                    </a:lnTo>
                    <a:lnTo>
                      <a:pt x="700" y="680"/>
                    </a:lnTo>
                    <a:lnTo>
                      <a:pt x="683" y="704"/>
                    </a:lnTo>
                    <a:lnTo>
                      <a:pt x="674" y="712"/>
                    </a:lnTo>
                    <a:lnTo>
                      <a:pt x="649" y="712"/>
                    </a:lnTo>
                    <a:lnTo>
                      <a:pt x="599" y="696"/>
                    </a:lnTo>
                    <a:lnTo>
                      <a:pt x="548" y="688"/>
                    </a:lnTo>
                    <a:lnTo>
                      <a:pt x="523" y="680"/>
                    </a:lnTo>
                    <a:lnTo>
                      <a:pt x="506" y="664"/>
                    </a:lnTo>
                    <a:lnTo>
                      <a:pt x="447" y="592"/>
                    </a:lnTo>
                    <a:lnTo>
                      <a:pt x="438" y="552"/>
                    </a:lnTo>
                    <a:lnTo>
                      <a:pt x="438" y="536"/>
                    </a:lnTo>
                    <a:lnTo>
                      <a:pt x="430" y="512"/>
                    </a:lnTo>
                    <a:lnTo>
                      <a:pt x="380" y="496"/>
                    </a:lnTo>
                    <a:lnTo>
                      <a:pt x="337" y="480"/>
                    </a:lnTo>
                    <a:lnTo>
                      <a:pt x="253" y="424"/>
                    </a:lnTo>
                    <a:lnTo>
                      <a:pt x="287" y="424"/>
                    </a:lnTo>
                    <a:lnTo>
                      <a:pt x="321" y="440"/>
                    </a:lnTo>
                    <a:lnTo>
                      <a:pt x="396" y="440"/>
                    </a:lnTo>
                    <a:lnTo>
                      <a:pt x="565" y="448"/>
                    </a:lnTo>
                    <a:lnTo>
                      <a:pt x="624" y="432"/>
                    </a:lnTo>
                    <a:lnTo>
                      <a:pt x="658" y="416"/>
                    </a:lnTo>
                    <a:lnTo>
                      <a:pt x="683" y="384"/>
                    </a:lnTo>
                    <a:lnTo>
                      <a:pt x="708" y="320"/>
                    </a:lnTo>
                    <a:lnTo>
                      <a:pt x="717" y="288"/>
                    </a:lnTo>
                    <a:lnTo>
                      <a:pt x="708" y="256"/>
                    </a:lnTo>
                    <a:lnTo>
                      <a:pt x="666" y="208"/>
                    </a:lnTo>
                    <a:lnTo>
                      <a:pt x="599" y="192"/>
                    </a:lnTo>
                    <a:lnTo>
                      <a:pt x="447" y="152"/>
                    </a:lnTo>
                    <a:lnTo>
                      <a:pt x="371" y="128"/>
                    </a:lnTo>
                    <a:lnTo>
                      <a:pt x="304" y="128"/>
                    </a:lnTo>
                    <a:lnTo>
                      <a:pt x="152" y="128"/>
                    </a:lnTo>
                    <a:lnTo>
                      <a:pt x="177" y="104"/>
                    </a:lnTo>
                    <a:lnTo>
                      <a:pt x="186" y="96"/>
                    </a:lnTo>
                    <a:lnTo>
                      <a:pt x="169" y="88"/>
                    </a:lnTo>
                    <a:lnTo>
                      <a:pt x="127" y="80"/>
                    </a:lnTo>
                    <a:lnTo>
                      <a:pt x="110" y="112"/>
                    </a:lnTo>
                    <a:lnTo>
                      <a:pt x="76" y="120"/>
                    </a:lnTo>
                    <a:lnTo>
                      <a:pt x="76" y="144"/>
                    </a:lnTo>
                    <a:lnTo>
                      <a:pt x="42" y="176"/>
                    </a:lnTo>
                    <a:lnTo>
                      <a:pt x="9" y="224"/>
                    </a:lnTo>
                    <a:lnTo>
                      <a:pt x="0" y="272"/>
                    </a:lnTo>
                    <a:lnTo>
                      <a:pt x="26" y="336"/>
                    </a:lnTo>
                    <a:lnTo>
                      <a:pt x="68" y="352"/>
                    </a:lnTo>
                    <a:lnTo>
                      <a:pt x="110" y="392"/>
                    </a:lnTo>
                    <a:lnTo>
                      <a:pt x="93" y="448"/>
                    </a:lnTo>
                    <a:lnTo>
                      <a:pt x="144" y="544"/>
                    </a:lnTo>
                    <a:lnTo>
                      <a:pt x="211" y="608"/>
                    </a:lnTo>
                    <a:lnTo>
                      <a:pt x="169" y="656"/>
                    </a:lnTo>
                    <a:lnTo>
                      <a:pt x="177" y="712"/>
                    </a:lnTo>
                    <a:lnTo>
                      <a:pt x="245" y="752"/>
                    </a:lnTo>
                    <a:lnTo>
                      <a:pt x="287" y="808"/>
                    </a:lnTo>
                    <a:lnTo>
                      <a:pt x="270" y="856"/>
                    </a:lnTo>
                    <a:lnTo>
                      <a:pt x="337" y="896"/>
                    </a:lnTo>
                    <a:lnTo>
                      <a:pt x="388" y="944"/>
                    </a:lnTo>
                    <a:lnTo>
                      <a:pt x="380" y="1008"/>
                    </a:lnTo>
                    <a:lnTo>
                      <a:pt x="337" y="1080"/>
                    </a:lnTo>
                    <a:lnTo>
                      <a:pt x="287" y="1152"/>
                    </a:lnTo>
                    <a:lnTo>
                      <a:pt x="262" y="1248"/>
                    </a:lnTo>
                    <a:lnTo>
                      <a:pt x="278" y="1232"/>
                    </a:lnTo>
                    <a:lnTo>
                      <a:pt x="304" y="1264"/>
                    </a:lnTo>
                    <a:lnTo>
                      <a:pt x="346" y="1280"/>
                    </a:lnTo>
                    <a:lnTo>
                      <a:pt x="396" y="1288"/>
                    </a:lnTo>
                    <a:lnTo>
                      <a:pt x="396" y="1296"/>
                    </a:lnTo>
                    <a:lnTo>
                      <a:pt x="388" y="1304"/>
                    </a:lnTo>
                    <a:lnTo>
                      <a:pt x="363" y="1312"/>
                    </a:lnTo>
                    <a:lnTo>
                      <a:pt x="346" y="1312"/>
                    </a:lnTo>
                    <a:lnTo>
                      <a:pt x="337" y="1336"/>
                    </a:lnTo>
                    <a:lnTo>
                      <a:pt x="287" y="1344"/>
                    </a:lnTo>
                    <a:lnTo>
                      <a:pt x="287" y="1368"/>
                    </a:lnTo>
                    <a:lnTo>
                      <a:pt x="287" y="1392"/>
                    </a:lnTo>
                    <a:lnTo>
                      <a:pt x="278" y="1392"/>
                    </a:lnTo>
                    <a:lnTo>
                      <a:pt x="287" y="1408"/>
                    </a:lnTo>
                    <a:lnTo>
                      <a:pt x="287" y="1456"/>
                    </a:lnTo>
                    <a:lnTo>
                      <a:pt x="287" y="1520"/>
                    </a:lnTo>
                    <a:lnTo>
                      <a:pt x="329" y="1568"/>
                    </a:lnTo>
                    <a:lnTo>
                      <a:pt x="312" y="1632"/>
                    </a:lnTo>
                    <a:lnTo>
                      <a:pt x="346" y="1640"/>
                    </a:lnTo>
                    <a:lnTo>
                      <a:pt x="354" y="1680"/>
                    </a:lnTo>
                    <a:lnTo>
                      <a:pt x="388" y="1712"/>
                    </a:lnTo>
                    <a:lnTo>
                      <a:pt x="413" y="1776"/>
                    </a:lnTo>
                    <a:lnTo>
                      <a:pt x="413" y="1768"/>
                    </a:lnTo>
                    <a:lnTo>
                      <a:pt x="438" y="1768"/>
                    </a:lnTo>
                    <a:lnTo>
                      <a:pt x="464" y="1784"/>
                    </a:lnTo>
                    <a:lnTo>
                      <a:pt x="481" y="1776"/>
                    </a:lnTo>
                    <a:lnTo>
                      <a:pt x="514" y="1784"/>
                    </a:lnTo>
                    <a:lnTo>
                      <a:pt x="531" y="1800"/>
                    </a:lnTo>
                    <a:lnTo>
                      <a:pt x="573" y="1776"/>
                    </a:lnTo>
                    <a:lnTo>
                      <a:pt x="607" y="1784"/>
                    </a:lnTo>
                    <a:lnTo>
                      <a:pt x="641" y="1808"/>
                    </a:lnTo>
                    <a:lnTo>
                      <a:pt x="649" y="1840"/>
                    </a:lnTo>
                    <a:lnTo>
                      <a:pt x="649" y="1872"/>
                    </a:lnTo>
                    <a:lnTo>
                      <a:pt x="683" y="1888"/>
                    </a:lnTo>
                    <a:lnTo>
                      <a:pt x="683" y="1904"/>
                    </a:lnTo>
                    <a:lnTo>
                      <a:pt x="717" y="1928"/>
                    </a:lnTo>
                    <a:lnTo>
                      <a:pt x="759" y="1936"/>
                    </a:lnTo>
                    <a:lnTo>
                      <a:pt x="767" y="1960"/>
                    </a:lnTo>
                    <a:lnTo>
                      <a:pt x="835" y="1976"/>
                    </a:lnTo>
                    <a:lnTo>
                      <a:pt x="860" y="2000"/>
                    </a:lnTo>
                    <a:lnTo>
                      <a:pt x="843" y="2024"/>
                    </a:lnTo>
                    <a:lnTo>
                      <a:pt x="826" y="2040"/>
                    </a:lnTo>
                    <a:lnTo>
                      <a:pt x="776" y="2048"/>
                    </a:lnTo>
                    <a:lnTo>
                      <a:pt x="767" y="2072"/>
                    </a:lnTo>
                    <a:lnTo>
                      <a:pt x="792" y="2088"/>
                    </a:lnTo>
                    <a:lnTo>
                      <a:pt x="792" y="2112"/>
                    </a:lnTo>
                    <a:lnTo>
                      <a:pt x="809" y="2136"/>
                    </a:lnTo>
                    <a:lnTo>
                      <a:pt x="835" y="2168"/>
                    </a:lnTo>
                    <a:lnTo>
                      <a:pt x="868" y="2168"/>
                    </a:lnTo>
                    <a:lnTo>
                      <a:pt x="877" y="2128"/>
                    </a:lnTo>
                    <a:lnTo>
                      <a:pt x="910" y="2128"/>
                    </a:lnTo>
                    <a:lnTo>
                      <a:pt x="969" y="2096"/>
                    </a:lnTo>
                    <a:lnTo>
                      <a:pt x="1011" y="2112"/>
                    </a:lnTo>
                    <a:lnTo>
                      <a:pt x="1054" y="2136"/>
                    </a:lnTo>
                    <a:lnTo>
                      <a:pt x="1037" y="2152"/>
                    </a:lnTo>
                    <a:lnTo>
                      <a:pt x="1054" y="2192"/>
                    </a:lnTo>
                    <a:lnTo>
                      <a:pt x="1079" y="2200"/>
                    </a:lnTo>
                    <a:lnTo>
                      <a:pt x="1113" y="2200"/>
                    </a:lnTo>
                    <a:lnTo>
                      <a:pt x="1113" y="1360"/>
                    </a:lnTo>
                    <a:lnTo>
                      <a:pt x="1121" y="0"/>
                    </a:lnTo>
                    <a:lnTo>
                      <a:pt x="1116" y="8"/>
                    </a:lnTo>
                    <a:lnTo>
                      <a:pt x="1014" y="13"/>
                    </a:lnTo>
                    <a:close/>
                  </a:path>
                </a:pathLst>
              </a:custGeom>
              <a:solidFill>
                <a:srgbClr val="C6C6C6"/>
              </a:solidFill>
              <a:ln w="9525">
                <a:solidFill>
                  <a:schemeClr val="bg1"/>
                </a:solidFill>
                <a:round/>
                <a:headEnd/>
                <a:tailEnd/>
              </a:ln>
            </p:spPr>
            <p:txBody>
              <a:bodyPr/>
              <a:lstStyle/>
              <a:p>
                <a:endParaRPr lang="en-US" sz="1400"/>
              </a:p>
            </p:txBody>
          </p:sp>
          <p:sp>
            <p:nvSpPr>
              <p:cNvPr id="108" name="Freeform 98">
                <a:extLst>
                  <a:ext uri="{FF2B5EF4-FFF2-40B4-BE49-F238E27FC236}">
                    <a16:creationId xmlns:a16="http://schemas.microsoft.com/office/drawing/2014/main" id="{7B980D14-4294-4045-95B5-8434D8E9F17D}"/>
                  </a:ext>
                </a:extLst>
              </p:cNvPr>
              <p:cNvSpPr>
                <a:spLocks/>
              </p:cNvSpPr>
              <p:nvPr/>
            </p:nvSpPr>
            <p:spPr bwMode="auto">
              <a:xfrm>
                <a:off x="7311176" y="2261683"/>
                <a:ext cx="278564" cy="211936"/>
              </a:xfrm>
              <a:custGeom>
                <a:avLst/>
                <a:gdLst>
                  <a:gd name="T0" fmla="*/ 295 w 337"/>
                  <a:gd name="T1" fmla="*/ 128 h 248"/>
                  <a:gd name="T2" fmla="*/ 295 w 337"/>
                  <a:gd name="T3" fmla="*/ 64 h 248"/>
                  <a:gd name="T4" fmla="*/ 295 w 337"/>
                  <a:gd name="T5" fmla="*/ 16 h 248"/>
                  <a:gd name="T6" fmla="*/ 286 w 337"/>
                  <a:gd name="T7" fmla="*/ 0 h 248"/>
                  <a:gd name="T8" fmla="*/ 236 w 337"/>
                  <a:gd name="T9" fmla="*/ 8 h 248"/>
                  <a:gd name="T10" fmla="*/ 126 w 337"/>
                  <a:gd name="T11" fmla="*/ 16 h 248"/>
                  <a:gd name="T12" fmla="*/ 67 w 337"/>
                  <a:gd name="T13" fmla="*/ 40 h 248"/>
                  <a:gd name="T14" fmla="*/ 25 w 337"/>
                  <a:gd name="T15" fmla="*/ 64 h 248"/>
                  <a:gd name="T16" fmla="*/ 8 w 337"/>
                  <a:gd name="T17" fmla="*/ 88 h 248"/>
                  <a:gd name="T18" fmla="*/ 0 w 337"/>
                  <a:gd name="T19" fmla="*/ 112 h 248"/>
                  <a:gd name="T20" fmla="*/ 25 w 337"/>
                  <a:gd name="T21" fmla="*/ 128 h 248"/>
                  <a:gd name="T22" fmla="*/ 17 w 337"/>
                  <a:gd name="T23" fmla="*/ 152 h 248"/>
                  <a:gd name="T24" fmla="*/ 25 w 337"/>
                  <a:gd name="T25" fmla="*/ 176 h 248"/>
                  <a:gd name="T26" fmla="*/ 42 w 337"/>
                  <a:gd name="T27" fmla="*/ 184 h 248"/>
                  <a:gd name="T28" fmla="*/ 67 w 337"/>
                  <a:gd name="T29" fmla="*/ 184 h 248"/>
                  <a:gd name="T30" fmla="*/ 93 w 337"/>
                  <a:gd name="T31" fmla="*/ 176 h 248"/>
                  <a:gd name="T32" fmla="*/ 101 w 337"/>
                  <a:gd name="T33" fmla="*/ 240 h 248"/>
                  <a:gd name="T34" fmla="*/ 152 w 337"/>
                  <a:gd name="T35" fmla="*/ 208 h 248"/>
                  <a:gd name="T36" fmla="*/ 194 w 337"/>
                  <a:gd name="T37" fmla="*/ 208 h 248"/>
                  <a:gd name="T38" fmla="*/ 261 w 337"/>
                  <a:gd name="T39" fmla="*/ 248 h 248"/>
                  <a:gd name="T40" fmla="*/ 303 w 337"/>
                  <a:gd name="T41" fmla="*/ 240 h 248"/>
                  <a:gd name="T42" fmla="*/ 320 w 337"/>
                  <a:gd name="T43" fmla="*/ 240 h 248"/>
                  <a:gd name="T44" fmla="*/ 337 w 337"/>
                  <a:gd name="T45" fmla="*/ 176 h 248"/>
                  <a:gd name="T46" fmla="*/ 295 w 337"/>
                  <a:gd name="T47" fmla="*/ 128 h 24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37"/>
                  <a:gd name="T73" fmla="*/ 0 h 248"/>
                  <a:gd name="T74" fmla="*/ 337 w 337"/>
                  <a:gd name="T75" fmla="*/ 248 h 24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37" h="248">
                    <a:moveTo>
                      <a:pt x="295" y="128"/>
                    </a:moveTo>
                    <a:lnTo>
                      <a:pt x="295" y="64"/>
                    </a:lnTo>
                    <a:lnTo>
                      <a:pt x="295" y="16"/>
                    </a:lnTo>
                    <a:lnTo>
                      <a:pt x="286" y="0"/>
                    </a:lnTo>
                    <a:lnTo>
                      <a:pt x="236" y="8"/>
                    </a:lnTo>
                    <a:lnTo>
                      <a:pt x="126" y="16"/>
                    </a:lnTo>
                    <a:lnTo>
                      <a:pt x="67" y="40"/>
                    </a:lnTo>
                    <a:lnTo>
                      <a:pt x="25" y="64"/>
                    </a:lnTo>
                    <a:lnTo>
                      <a:pt x="8" y="88"/>
                    </a:lnTo>
                    <a:lnTo>
                      <a:pt x="0" y="112"/>
                    </a:lnTo>
                    <a:lnTo>
                      <a:pt x="25" y="128"/>
                    </a:lnTo>
                    <a:lnTo>
                      <a:pt x="17" y="152"/>
                    </a:lnTo>
                    <a:lnTo>
                      <a:pt x="25" y="176"/>
                    </a:lnTo>
                    <a:lnTo>
                      <a:pt x="42" y="184"/>
                    </a:lnTo>
                    <a:lnTo>
                      <a:pt x="67" y="184"/>
                    </a:lnTo>
                    <a:lnTo>
                      <a:pt x="93" y="176"/>
                    </a:lnTo>
                    <a:lnTo>
                      <a:pt x="101" y="240"/>
                    </a:lnTo>
                    <a:lnTo>
                      <a:pt x="152" y="208"/>
                    </a:lnTo>
                    <a:lnTo>
                      <a:pt x="194" y="208"/>
                    </a:lnTo>
                    <a:lnTo>
                      <a:pt x="261" y="248"/>
                    </a:lnTo>
                    <a:lnTo>
                      <a:pt x="303" y="240"/>
                    </a:lnTo>
                    <a:lnTo>
                      <a:pt x="320" y="240"/>
                    </a:lnTo>
                    <a:lnTo>
                      <a:pt x="337" y="176"/>
                    </a:lnTo>
                    <a:lnTo>
                      <a:pt x="295" y="128"/>
                    </a:lnTo>
                    <a:close/>
                  </a:path>
                </a:pathLst>
              </a:custGeom>
              <a:solidFill>
                <a:srgbClr val="C6C6C6"/>
              </a:solidFill>
              <a:ln w="12700">
                <a:solidFill>
                  <a:schemeClr val="bg1"/>
                </a:solidFill>
                <a:prstDash val="solid"/>
                <a:round/>
                <a:headEnd/>
                <a:tailEnd/>
              </a:ln>
            </p:spPr>
            <p:txBody>
              <a:bodyPr/>
              <a:lstStyle/>
              <a:p>
                <a:endParaRPr lang="en-US" sz="1400"/>
              </a:p>
            </p:txBody>
          </p:sp>
          <p:sp>
            <p:nvSpPr>
              <p:cNvPr id="109" name="Freeform 99">
                <a:extLst>
                  <a:ext uri="{FF2B5EF4-FFF2-40B4-BE49-F238E27FC236}">
                    <a16:creationId xmlns:a16="http://schemas.microsoft.com/office/drawing/2014/main" id="{A09294E7-BBEF-4D35-A51A-6E803BE2BA27}"/>
                  </a:ext>
                </a:extLst>
              </p:cNvPr>
              <p:cNvSpPr>
                <a:spLocks/>
              </p:cNvSpPr>
              <p:nvPr/>
            </p:nvSpPr>
            <p:spPr bwMode="auto">
              <a:xfrm>
                <a:off x="7317789" y="1080654"/>
                <a:ext cx="921659" cy="1871529"/>
              </a:xfrm>
              <a:custGeom>
                <a:avLst/>
                <a:gdLst>
                  <a:gd name="T0" fmla="*/ 1011 w 1115"/>
                  <a:gd name="T1" fmla="*/ 102 h 2190"/>
                  <a:gd name="T2" fmla="*/ 961 w 1115"/>
                  <a:gd name="T3" fmla="*/ 174 h 2190"/>
                  <a:gd name="T4" fmla="*/ 902 w 1115"/>
                  <a:gd name="T5" fmla="*/ 150 h 2190"/>
                  <a:gd name="T6" fmla="*/ 877 w 1115"/>
                  <a:gd name="T7" fmla="*/ 134 h 2190"/>
                  <a:gd name="T8" fmla="*/ 902 w 1115"/>
                  <a:gd name="T9" fmla="*/ 54 h 2190"/>
                  <a:gd name="T10" fmla="*/ 801 w 1115"/>
                  <a:gd name="T11" fmla="*/ 14 h 2190"/>
                  <a:gd name="T12" fmla="*/ 742 w 1115"/>
                  <a:gd name="T13" fmla="*/ 54 h 2190"/>
                  <a:gd name="T14" fmla="*/ 818 w 1115"/>
                  <a:gd name="T15" fmla="*/ 190 h 2190"/>
                  <a:gd name="T16" fmla="*/ 902 w 1115"/>
                  <a:gd name="T17" fmla="*/ 254 h 2190"/>
                  <a:gd name="T18" fmla="*/ 801 w 1115"/>
                  <a:gd name="T19" fmla="*/ 302 h 2190"/>
                  <a:gd name="T20" fmla="*/ 776 w 1115"/>
                  <a:gd name="T21" fmla="*/ 350 h 2190"/>
                  <a:gd name="T22" fmla="*/ 717 w 1115"/>
                  <a:gd name="T23" fmla="*/ 470 h 2190"/>
                  <a:gd name="T24" fmla="*/ 750 w 1115"/>
                  <a:gd name="T25" fmla="*/ 574 h 2190"/>
                  <a:gd name="T26" fmla="*/ 582 w 1115"/>
                  <a:gd name="T27" fmla="*/ 574 h 2190"/>
                  <a:gd name="T28" fmla="*/ 658 w 1115"/>
                  <a:gd name="T29" fmla="*/ 638 h 2190"/>
                  <a:gd name="T30" fmla="*/ 700 w 1115"/>
                  <a:gd name="T31" fmla="*/ 670 h 2190"/>
                  <a:gd name="T32" fmla="*/ 649 w 1115"/>
                  <a:gd name="T33" fmla="*/ 702 h 2190"/>
                  <a:gd name="T34" fmla="*/ 523 w 1115"/>
                  <a:gd name="T35" fmla="*/ 670 h 2190"/>
                  <a:gd name="T36" fmla="*/ 438 w 1115"/>
                  <a:gd name="T37" fmla="*/ 542 h 2190"/>
                  <a:gd name="T38" fmla="*/ 380 w 1115"/>
                  <a:gd name="T39" fmla="*/ 486 h 2190"/>
                  <a:gd name="T40" fmla="*/ 287 w 1115"/>
                  <a:gd name="T41" fmla="*/ 414 h 2190"/>
                  <a:gd name="T42" fmla="*/ 565 w 1115"/>
                  <a:gd name="T43" fmla="*/ 438 h 2190"/>
                  <a:gd name="T44" fmla="*/ 683 w 1115"/>
                  <a:gd name="T45" fmla="*/ 374 h 2190"/>
                  <a:gd name="T46" fmla="*/ 708 w 1115"/>
                  <a:gd name="T47" fmla="*/ 246 h 2190"/>
                  <a:gd name="T48" fmla="*/ 447 w 1115"/>
                  <a:gd name="T49" fmla="*/ 142 h 2190"/>
                  <a:gd name="T50" fmla="*/ 152 w 1115"/>
                  <a:gd name="T51" fmla="*/ 118 h 2190"/>
                  <a:gd name="T52" fmla="*/ 169 w 1115"/>
                  <a:gd name="T53" fmla="*/ 78 h 2190"/>
                  <a:gd name="T54" fmla="*/ 76 w 1115"/>
                  <a:gd name="T55" fmla="*/ 110 h 2190"/>
                  <a:gd name="T56" fmla="*/ 9 w 1115"/>
                  <a:gd name="T57" fmla="*/ 214 h 2190"/>
                  <a:gd name="T58" fmla="*/ 68 w 1115"/>
                  <a:gd name="T59" fmla="*/ 342 h 2190"/>
                  <a:gd name="T60" fmla="*/ 144 w 1115"/>
                  <a:gd name="T61" fmla="*/ 534 h 2190"/>
                  <a:gd name="T62" fmla="*/ 177 w 1115"/>
                  <a:gd name="T63" fmla="*/ 702 h 2190"/>
                  <a:gd name="T64" fmla="*/ 270 w 1115"/>
                  <a:gd name="T65" fmla="*/ 846 h 2190"/>
                  <a:gd name="T66" fmla="*/ 380 w 1115"/>
                  <a:gd name="T67" fmla="*/ 998 h 2190"/>
                  <a:gd name="T68" fmla="*/ 262 w 1115"/>
                  <a:gd name="T69" fmla="*/ 1238 h 2190"/>
                  <a:gd name="T70" fmla="*/ 346 w 1115"/>
                  <a:gd name="T71" fmla="*/ 1270 h 2190"/>
                  <a:gd name="T72" fmla="*/ 388 w 1115"/>
                  <a:gd name="T73" fmla="*/ 1294 h 2190"/>
                  <a:gd name="T74" fmla="*/ 337 w 1115"/>
                  <a:gd name="T75" fmla="*/ 1326 h 2190"/>
                  <a:gd name="T76" fmla="*/ 287 w 1115"/>
                  <a:gd name="T77" fmla="*/ 1382 h 2190"/>
                  <a:gd name="T78" fmla="*/ 287 w 1115"/>
                  <a:gd name="T79" fmla="*/ 1446 h 2190"/>
                  <a:gd name="T80" fmla="*/ 312 w 1115"/>
                  <a:gd name="T81" fmla="*/ 1622 h 2190"/>
                  <a:gd name="T82" fmla="*/ 388 w 1115"/>
                  <a:gd name="T83" fmla="*/ 1702 h 2190"/>
                  <a:gd name="T84" fmla="*/ 438 w 1115"/>
                  <a:gd name="T85" fmla="*/ 1758 h 2190"/>
                  <a:gd name="T86" fmla="*/ 514 w 1115"/>
                  <a:gd name="T87" fmla="*/ 1774 h 2190"/>
                  <a:gd name="T88" fmla="*/ 607 w 1115"/>
                  <a:gd name="T89" fmla="*/ 1774 h 2190"/>
                  <a:gd name="T90" fmla="*/ 649 w 1115"/>
                  <a:gd name="T91" fmla="*/ 1862 h 2190"/>
                  <a:gd name="T92" fmla="*/ 717 w 1115"/>
                  <a:gd name="T93" fmla="*/ 1918 h 2190"/>
                  <a:gd name="T94" fmla="*/ 835 w 1115"/>
                  <a:gd name="T95" fmla="*/ 1966 h 2190"/>
                  <a:gd name="T96" fmla="*/ 826 w 1115"/>
                  <a:gd name="T97" fmla="*/ 2030 h 2190"/>
                  <a:gd name="T98" fmla="*/ 792 w 1115"/>
                  <a:gd name="T99" fmla="*/ 2078 h 2190"/>
                  <a:gd name="T100" fmla="*/ 835 w 1115"/>
                  <a:gd name="T101" fmla="*/ 2158 h 2190"/>
                  <a:gd name="T102" fmla="*/ 877 w 1115"/>
                  <a:gd name="T103" fmla="*/ 2118 h 2190"/>
                  <a:gd name="T104" fmla="*/ 1011 w 1115"/>
                  <a:gd name="T105" fmla="*/ 2102 h 2190"/>
                  <a:gd name="T106" fmla="*/ 1054 w 1115"/>
                  <a:gd name="T107" fmla="*/ 2182 h 2190"/>
                  <a:gd name="T108" fmla="*/ 1115 w 1115"/>
                  <a:gd name="T109" fmla="*/ 0 h 219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15"/>
                  <a:gd name="T166" fmla="*/ 0 h 2190"/>
                  <a:gd name="T167" fmla="*/ 1115 w 1115"/>
                  <a:gd name="T168" fmla="*/ 2190 h 219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15" h="2190">
                    <a:moveTo>
                      <a:pt x="1011" y="0"/>
                    </a:moveTo>
                    <a:lnTo>
                      <a:pt x="995" y="54"/>
                    </a:lnTo>
                    <a:lnTo>
                      <a:pt x="1011" y="102"/>
                    </a:lnTo>
                    <a:lnTo>
                      <a:pt x="1011" y="126"/>
                    </a:lnTo>
                    <a:lnTo>
                      <a:pt x="1003" y="150"/>
                    </a:lnTo>
                    <a:lnTo>
                      <a:pt x="961" y="174"/>
                    </a:lnTo>
                    <a:lnTo>
                      <a:pt x="936" y="174"/>
                    </a:lnTo>
                    <a:lnTo>
                      <a:pt x="919" y="158"/>
                    </a:lnTo>
                    <a:lnTo>
                      <a:pt x="902" y="150"/>
                    </a:lnTo>
                    <a:lnTo>
                      <a:pt x="893" y="158"/>
                    </a:lnTo>
                    <a:lnTo>
                      <a:pt x="877" y="158"/>
                    </a:lnTo>
                    <a:lnTo>
                      <a:pt x="877" y="134"/>
                    </a:lnTo>
                    <a:lnTo>
                      <a:pt x="877" y="102"/>
                    </a:lnTo>
                    <a:lnTo>
                      <a:pt x="893" y="78"/>
                    </a:lnTo>
                    <a:lnTo>
                      <a:pt x="902" y="54"/>
                    </a:lnTo>
                    <a:lnTo>
                      <a:pt x="893" y="38"/>
                    </a:lnTo>
                    <a:lnTo>
                      <a:pt x="851" y="6"/>
                    </a:lnTo>
                    <a:lnTo>
                      <a:pt x="801" y="14"/>
                    </a:lnTo>
                    <a:lnTo>
                      <a:pt x="750" y="30"/>
                    </a:lnTo>
                    <a:lnTo>
                      <a:pt x="700" y="38"/>
                    </a:lnTo>
                    <a:lnTo>
                      <a:pt x="742" y="54"/>
                    </a:lnTo>
                    <a:lnTo>
                      <a:pt x="784" y="78"/>
                    </a:lnTo>
                    <a:lnTo>
                      <a:pt x="809" y="166"/>
                    </a:lnTo>
                    <a:lnTo>
                      <a:pt x="818" y="190"/>
                    </a:lnTo>
                    <a:lnTo>
                      <a:pt x="843" y="190"/>
                    </a:lnTo>
                    <a:lnTo>
                      <a:pt x="877" y="214"/>
                    </a:lnTo>
                    <a:lnTo>
                      <a:pt x="902" y="254"/>
                    </a:lnTo>
                    <a:lnTo>
                      <a:pt x="910" y="302"/>
                    </a:lnTo>
                    <a:lnTo>
                      <a:pt x="851" y="294"/>
                    </a:lnTo>
                    <a:lnTo>
                      <a:pt x="801" y="302"/>
                    </a:lnTo>
                    <a:lnTo>
                      <a:pt x="784" y="310"/>
                    </a:lnTo>
                    <a:lnTo>
                      <a:pt x="784" y="318"/>
                    </a:lnTo>
                    <a:lnTo>
                      <a:pt x="776" y="350"/>
                    </a:lnTo>
                    <a:lnTo>
                      <a:pt x="750" y="390"/>
                    </a:lnTo>
                    <a:lnTo>
                      <a:pt x="725" y="438"/>
                    </a:lnTo>
                    <a:lnTo>
                      <a:pt x="717" y="470"/>
                    </a:lnTo>
                    <a:lnTo>
                      <a:pt x="733" y="486"/>
                    </a:lnTo>
                    <a:lnTo>
                      <a:pt x="818" y="550"/>
                    </a:lnTo>
                    <a:lnTo>
                      <a:pt x="750" y="574"/>
                    </a:lnTo>
                    <a:lnTo>
                      <a:pt x="666" y="574"/>
                    </a:lnTo>
                    <a:lnTo>
                      <a:pt x="599" y="558"/>
                    </a:lnTo>
                    <a:lnTo>
                      <a:pt x="582" y="574"/>
                    </a:lnTo>
                    <a:lnTo>
                      <a:pt x="573" y="598"/>
                    </a:lnTo>
                    <a:lnTo>
                      <a:pt x="607" y="630"/>
                    </a:lnTo>
                    <a:lnTo>
                      <a:pt x="658" y="638"/>
                    </a:lnTo>
                    <a:lnTo>
                      <a:pt x="683" y="638"/>
                    </a:lnTo>
                    <a:lnTo>
                      <a:pt x="700" y="654"/>
                    </a:lnTo>
                    <a:lnTo>
                      <a:pt x="700" y="670"/>
                    </a:lnTo>
                    <a:lnTo>
                      <a:pt x="683" y="694"/>
                    </a:lnTo>
                    <a:lnTo>
                      <a:pt x="674" y="702"/>
                    </a:lnTo>
                    <a:lnTo>
                      <a:pt x="649" y="702"/>
                    </a:lnTo>
                    <a:lnTo>
                      <a:pt x="599" y="686"/>
                    </a:lnTo>
                    <a:lnTo>
                      <a:pt x="548" y="678"/>
                    </a:lnTo>
                    <a:lnTo>
                      <a:pt x="523" y="670"/>
                    </a:lnTo>
                    <a:lnTo>
                      <a:pt x="506" y="654"/>
                    </a:lnTo>
                    <a:lnTo>
                      <a:pt x="447" y="582"/>
                    </a:lnTo>
                    <a:lnTo>
                      <a:pt x="438" y="542"/>
                    </a:lnTo>
                    <a:lnTo>
                      <a:pt x="438" y="526"/>
                    </a:lnTo>
                    <a:lnTo>
                      <a:pt x="430" y="502"/>
                    </a:lnTo>
                    <a:lnTo>
                      <a:pt x="380" y="486"/>
                    </a:lnTo>
                    <a:lnTo>
                      <a:pt x="337" y="470"/>
                    </a:lnTo>
                    <a:lnTo>
                      <a:pt x="253" y="414"/>
                    </a:lnTo>
                    <a:lnTo>
                      <a:pt x="287" y="414"/>
                    </a:lnTo>
                    <a:lnTo>
                      <a:pt x="321" y="430"/>
                    </a:lnTo>
                    <a:lnTo>
                      <a:pt x="396" y="430"/>
                    </a:lnTo>
                    <a:lnTo>
                      <a:pt x="565" y="438"/>
                    </a:lnTo>
                    <a:lnTo>
                      <a:pt x="624" y="422"/>
                    </a:lnTo>
                    <a:lnTo>
                      <a:pt x="658" y="406"/>
                    </a:lnTo>
                    <a:lnTo>
                      <a:pt x="683" y="374"/>
                    </a:lnTo>
                    <a:lnTo>
                      <a:pt x="708" y="310"/>
                    </a:lnTo>
                    <a:lnTo>
                      <a:pt x="717" y="278"/>
                    </a:lnTo>
                    <a:lnTo>
                      <a:pt x="708" y="246"/>
                    </a:lnTo>
                    <a:lnTo>
                      <a:pt x="666" y="198"/>
                    </a:lnTo>
                    <a:lnTo>
                      <a:pt x="599" y="182"/>
                    </a:lnTo>
                    <a:lnTo>
                      <a:pt x="447" y="142"/>
                    </a:lnTo>
                    <a:lnTo>
                      <a:pt x="371" y="118"/>
                    </a:lnTo>
                    <a:lnTo>
                      <a:pt x="304" y="118"/>
                    </a:lnTo>
                    <a:lnTo>
                      <a:pt x="152" y="118"/>
                    </a:lnTo>
                    <a:lnTo>
                      <a:pt x="177" y="94"/>
                    </a:lnTo>
                    <a:lnTo>
                      <a:pt x="186" y="86"/>
                    </a:lnTo>
                    <a:lnTo>
                      <a:pt x="169" y="78"/>
                    </a:lnTo>
                    <a:lnTo>
                      <a:pt x="127" y="70"/>
                    </a:lnTo>
                    <a:lnTo>
                      <a:pt x="110" y="102"/>
                    </a:lnTo>
                    <a:lnTo>
                      <a:pt x="76" y="110"/>
                    </a:lnTo>
                    <a:lnTo>
                      <a:pt x="76" y="134"/>
                    </a:lnTo>
                    <a:lnTo>
                      <a:pt x="42" y="166"/>
                    </a:lnTo>
                    <a:lnTo>
                      <a:pt x="9" y="214"/>
                    </a:lnTo>
                    <a:lnTo>
                      <a:pt x="0" y="262"/>
                    </a:lnTo>
                    <a:lnTo>
                      <a:pt x="26" y="326"/>
                    </a:lnTo>
                    <a:lnTo>
                      <a:pt x="68" y="342"/>
                    </a:lnTo>
                    <a:lnTo>
                      <a:pt x="110" y="382"/>
                    </a:lnTo>
                    <a:lnTo>
                      <a:pt x="93" y="438"/>
                    </a:lnTo>
                    <a:lnTo>
                      <a:pt x="144" y="534"/>
                    </a:lnTo>
                    <a:lnTo>
                      <a:pt x="211" y="598"/>
                    </a:lnTo>
                    <a:lnTo>
                      <a:pt x="169" y="646"/>
                    </a:lnTo>
                    <a:lnTo>
                      <a:pt x="177" y="702"/>
                    </a:lnTo>
                    <a:lnTo>
                      <a:pt x="245" y="742"/>
                    </a:lnTo>
                    <a:lnTo>
                      <a:pt x="287" y="798"/>
                    </a:lnTo>
                    <a:lnTo>
                      <a:pt x="270" y="846"/>
                    </a:lnTo>
                    <a:lnTo>
                      <a:pt x="337" y="886"/>
                    </a:lnTo>
                    <a:lnTo>
                      <a:pt x="388" y="934"/>
                    </a:lnTo>
                    <a:lnTo>
                      <a:pt x="380" y="998"/>
                    </a:lnTo>
                    <a:lnTo>
                      <a:pt x="337" y="1070"/>
                    </a:lnTo>
                    <a:lnTo>
                      <a:pt x="287" y="1142"/>
                    </a:lnTo>
                    <a:lnTo>
                      <a:pt x="262" y="1238"/>
                    </a:lnTo>
                    <a:lnTo>
                      <a:pt x="278" y="1222"/>
                    </a:lnTo>
                    <a:lnTo>
                      <a:pt x="304" y="1254"/>
                    </a:lnTo>
                    <a:lnTo>
                      <a:pt x="346" y="1270"/>
                    </a:lnTo>
                    <a:lnTo>
                      <a:pt x="396" y="1278"/>
                    </a:lnTo>
                    <a:lnTo>
                      <a:pt x="396" y="1286"/>
                    </a:lnTo>
                    <a:lnTo>
                      <a:pt x="388" y="1294"/>
                    </a:lnTo>
                    <a:lnTo>
                      <a:pt x="363" y="1302"/>
                    </a:lnTo>
                    <a:lnTo>
                      <a:pt x="346" y="1302"/>
                    </a:lnTo>
                    <a:lnTo>
                      <a:pt x="337" y="1326"/>
                    </a:lnTo>
                    <a:lnTo>
                      <a:pt x="287" y="1334"/>
                    </a:lnTo>
                    <a:lnTo>
                      <a:pt x="287" y="1358"/>
                    </a:lnTo>
                    <a:lnTo>
                      <a:pt x="287" y="1382"/>
                    </a:lnTo>
                    <a:lnTo>
                      <a:pt x="278" y="1382"/>
                    </a:lnTo>
                    <a:lnTo>
                      <a:pt x="287" y="1398"/>
                    </a:lnTo>
                    <a:lnTo>
                      <a:pt x="287" y="1446"/>
                    </a:lnTo>
                    <a:lnTo>
                      <a:pt x="287" y="1510"/>
                    </a:lnTo>
                    <a:lnTo>
                      <a:pt x="329" y="1558"/>
                    </a:lnTo>
                    <a:lnTo>
                      <a:pt x="312" y="1622"/>
                    </a:lnTo>
                    <a:lnTo>
                      <a:pt x="346" y="1630"/>
                    </a:lnTo>
                    <a:lnTo>
                      <a:pt x="354" y="1670"/>
                    </a:lnTo>
                    <a:lnTo>
                      <a:pt x="388" y="1702"/>
                    </a:lnTo>
                    <a:lnTo>
                      <a:pt x="413" y="1766"/>
                    </a:lnTo>
                    <a:lnTo>
                      <a:pt x="413" y="1758"/>
                    </a:lnTo>
                    <a:lnTo>
                      <a:pt x="438" y="1758"/>
                    </a:lnTo>
                    <a:lnTo>
                      <a:pt x="464" y="1774"/>
                    </a:lnTo>
                    <a:lnTo>
                      <a:pt x="481" y="1766"/>
                    </a:lnTo>
                    <a:lnTo>
                      <a:pt x="514" y="1774"/>
                    </a:lnTo>
                    <a:lnTo>
                      <a:pt x="531" y="1790"/>
                    </a:lnTo>
                    <a:lnTo>
                      <a:pt x="573" y="1766"/>
                    </a:lnTo>
                    <a:lnTo>
                      <a:pt x="607" y="1774"/>
                    </a:lnTo>
                    <a:lnTo>
                      <a:pt x="641" y="1798"/>
                    </a:lnTo>
                    <a:lnTo>
                      <a:pt x="649" y="1830"/>
                    </a:lnTo>
                    <a:lnTo>
                      <a:pt x="649" y="1862"/>
                    </a:lnTo>
                    <a:lnTo>
                      <a:pt x="683" y="1878"/>
                    </a:lnTo>
                    <a:lnTo>
                      <a:pt x="683" y="1894"/>
                    </a:lnTo>
                    <a:lnTo>
                      <a:pt x="717" y="1918"/>
                    </a:lnTo>
                    <a:lnTo>
                      <a:pt x="759" y="1926"/>
                    </a:lnTo>
                    <a:lnTo>
                      <a:pt x="767" y="1950"/>
                    </a:lnTo>
                    <a:lnTo>
                      <a:pt x="835" y="1966"/>
                    </a:lnTo>
                    <a:lnTo>
                      <a:pt x="860" y="1990"/>
                    </a:lnTo>
                    <a:lnTo>
                      <a:pt x="843" y="2014"/>
                    </a:lnTo>
                    <a:lnTo>
                      <a:pt x="826" y="2030"/>
                    </a:lnTo>
                    <a:lnTo>
                      <a:pt x="776" y="2038"/>
                    </a:lnTo>
                    <a:lnTo>
                      <a:pt x="767" y="2062"/>
                    </a:lnTo>
                    <a:lnTo>
                      <a:pt x="792" y="2078"/>
                    </a:lnTo>
                    <a:lnTo>
                      <a:pt x="792" y="2102"/>
                    </a:lnTo>
                    <a:lnTo>
                      <a:pt x="809" y="2126"/>
                    </a:lnTo>
                    <a:lnTo>
                      <a:pt x="835" y="2158"/>
                    </a:lnTo>
                    <a:lnTo>
                      <a:pt x="868" y="2158"/>
                    </a:lnTo>
                    <a:lnTo>
                      <a:pt x="877" y="2118"/>
                    </a:lnTo>
                    <a:lnTo>
                      <a:pt x="910" y="2118"/>
                    </a:lnTo>
                    <a:lnTo>
                      <a:pt x="969" y="2086"/>
                    </a:lnTo>
                    <a:lnTo>
                      <a:pt x="1011" y="2102"/>
                    </a:lnTo>
                    <a:lnTo>
                      <a:pt x="1054" y="2126"/>
                    </a:lnTo>
                    <a:lnTo>
                      <a:pt x="1037" y="2142"/>
                    </a:lnTo>
                    <a:lnTo>
                      <a:pt x="1054" y="2182"/>
                    </a:lnTo>
                    <a:lnTo>
                      <a:pt x="1079" y="2190"/>
                    </a:lnTo>
                    <a:lnTo>
                      <a:pt x="1113" y="2190"/>
                    </a:lnTo>
                    <a:lnTo>
                      <a:pt x="1115" y="0"/>
                    </a:lnTo>
                    <a:lnTo>
                      <a:pt x="1011" y="0"/>
                    </a:lnTo>
                    <a:close/>
                  </a:path>
                </a:pathLst>
              </a:custGeom>
              <a:solidFill>
                <a:srgbClr val="C6C6C6"/>
              </a:solidFill>
              <a:ln w="12700">
                <a:solidFill>
                  <a:schemeClr val="bg1"/>
                </a:solidFill>
                <a:prstDash val="solid"/>
                <a:round/>
                <a:headEnd/>
                <a:tailEnd/>
              </a:ln>
            </p:spPr>
            <p:txBody>
              <a:bodyPr/>
              <a:lstStyle/>
              <a:p>
                <a:endParaRPr lang="en-US" sz="1400"/>
              </a:p>
            </p:txBody>
          </p:sp>
          <p:sp>
            <p:nvSpPr>
              <p:cNvPr id="110" name="Freeform 100">
                <a:extLst>
                  <a:ext uri="{FF2B5EF4-FFF2-40B4-BE49-F238E27FC236}">
                    <a16:creationId xmlns:a16="http://schemas.microsoft.com/office/drawing/2014/main" id="{D73114FF-802D-4A40-87CD-EB2025F31ABF}"/>
                  </a:ext>
                </a:extLst>
              </p:cNvPr>
              <p:cNvSpPr>
                <a:spLocks/>
              </p:cNvSpPr>
              <p:nvPr/>
            </p:nvSpPr>
            <p:spPr bwMode="auto">
              <a:xfrm>
                <a:off x="6976403" y="1194313"/>
                <a:ext cx="662107" cy="1087880"/>
              </a:xfrm>
              <a:custGeom>
                <a:avLst/>
                <a:gdLst>
                  <a:gd name="T0" fmla="*/ 683 w 801"/>
                  <a:gd name="T1" fmla="*/ 720 h 1272"/>
                  <a:gd name="T2" fmla="*/ 658 w 801"/>
                  <a:gd name="T3" fmla="*/ 616 h 1272"/>
                  <a:gd name="T4" fmla="*/ 582 w 801"/>
                  <a:gd name="T5" fmla="*/ 520 h 1272"/>
                  <a:gd name="T6" fmla="*/ 557 w 801"/>
                  <a:gd name="T7" fmla="*/ 408 h 1272"/>
                  <a:gd name="T8" fmla="*/ 523 w 801"/>
                  <a:gd name="T9" fmla="*/ 256 h 1272"/>
                  <a:gd name="T10" fmla="*/ 439 w 801"/>
                  <a:gd name="T11" fmla="*/ 200 h 1272"/>
                  <a:gd name="T12" fmla="*/ 422 w 801"/>
                  <a:gd name="T13" fmla="*/ 88 h 1272"/>
                  <a:gd name="T14" fmla="*/ 413 w 801"/>
                  <a:gd name="T15" fmla="*/ 32 h 1272"/>
                  <a:gd name="T16" fmla="*/ 295 w 801"/>
                  <a:gd name="T17" fmla="*/ 0 h 1272"/>
                  <a:gd name="T18" fmla="*/ 262 w 801"/>
                  <a:gd name="T19" fmla="*/ 112 h 1272"/>
                  <a:gd name="T20" fmla="*/ 186 w 801"/>
                  <a:gd name="T21" fmla="*/ 168 h 1272"/>
                  <a:gd name="T22" fmla="*/ 43 w 801"/>
                  <a:gd name="T23" fmla="*/ 136 h 1272"/>
                  <a:gd name="T24" fmla="*/ 51 w 801"/>
                  <a:gd name="T25" fmla="*/ 216 h 1272"/>
                  <a:gd name="T26" fmla="*/ 177 w 801"/>
                  <a:gd name="T27" fmla="*/ 296 h 1272"/>
                  <a:gd name="T28" fmla="*/ 220 w 801"/>
                  <a:gd name="T29" fmla="*/ 368 h 1272"/>
                  <a:gd name="T30" fmla="*/ 228 w 801"/>
                  <a:gd name="T31" fmla="*/ 464 h 1272"/>
                  <a:gd name="T32" fmla="*/ 262 w 801"/>
                  <a:gd name="T33" fmla="*/ 552 h 1272"/>
                  <a:gd name="T34" fmla="*/ 329 w 801"/>
                  <a:gd name="T35" fmla="*/ 576 h 1272"/>
                  <a:gd name="T36" fmla="*/ 354 w 801"/>
                  <a:gd name="T37" fmla="*/ 600 h 1272"/>
                  <a:gd name="T38" fmla="*/ 354 w 801"/>
                  <a:gd name="T39" fmla="*/ 632 h 1272"/>
                  <a:gd name="T40" fmla="*/ 236 w 801"/>
                  <a:gd name="T41" fmla="*/ 832 h 1272"/>
                  <a:gd name="T42" fmla="*/ 177 w 801"/>
                  <a:gd name="T43" fmla="*/ 896 h 1272"/>
                  <a:gd name="T44" fmla="*/ 186 w 801"/>
                  <a:gd name="T45" fmla="*/ 976 h 1272"/>
                  <a:gd name="T46" fmla="*/ 228 w 801"/>
                  <a:gd name="T47" fmla="*/ 1080 h 1272"/>
                  <a:gd name="T48" fmla="*/ 236 w 801"/>
                  <a:gd name="T49" fmla="*/ 1160 h 1272"/>
                  <a:gd name="T50" fmla="*/ 287 w 801"/>
                  <a:gd name="T51" fmla="*/ 1208 h 1272"/>
                  <a:gd name="T52" fmla="*/ 312 w 801"/>
                  <a:gd name="T53" fmla="*/ 1272 h 1272"/>
                  <a:gd name="T54" fmla="*/ 380 w 801"/>
                  <a:gd name="T55" fmla="*/ 1264 h 1272"/>
                  <a:gd name="T56" fmla="*/ 506 w 801"/>
                  <a:gd name="T57" fmla="*/ 1192 h 1272"/>
                  <a:gd name="T58" fmla="*/ 675 w 801"/>
                  <a:gd name="T59" fmla="*/ 1112 h 1272"/>
                  <a:gd name="T60" fmla="*/ 750 w 801"/>
                  <a:gd name="T61" fmla="*/ 944 h 1272"/>
                  <a:gd name="T62" fmla="*/ 801 w 801"/>
                  <a:gd name="T63" fmla="*/ 808 h 12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01"/>
                  <a:gd name="T97" fmla="*/ 0 h 1272"/>
                  <a:gd name="T98" fmla="*/ 801 w 801"/>
                  <a:gd name="T99" fmla="*/ 1272 h 12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01" h="1272">
                    <a:moveTo>
                      <a:pt x="750" y="760"/>
                    </a:moveTo>
                    <a:lnTo>
                      <a:pt x="683" y="720"/>
                    </a:lnTo>
                    <a:lnTo>
                      <a:pt x="700" y="672"/>
                    </a:lnTo>
                    <a:lnTo>
                      <a:pt x="658" y="616"/>
                    </a:lnTo>
                    <a:lnTo>
                      <a:pt x="590" y="576"/>
                    </a:lnTo>
                    <a:lnTo>
                      <a:pt x="582" y="520"/>
                    </a:lnTo>
                    <a:lnTo>
                      <a:pt x="624" y="472"/>
                    </a:lnTo>
                    <a:lnTo>
                      <a:pt x="557" y="408"/>
                    </a:lnTo>
                    <a:lnTo>
                      <a:pt x="506" y="312"/>
                    </a:lnTo>
                    <a:lnTo>
                      <a:pt x="523" y="256"/>
                    </a:lnTo>
                    <a:lnTo>
                      <a:pt x="481" y="216"/>
                    </a:lnTo>
                    <a:lnTo>
                      <a:pt x="439" y="200"/>
                    </a:lnTo>
                    <a:lnTo>
                      <a:pt x="413" y="136"/>
                    </a:lnTo>
                    <a:lnTo>
                      <a:pt x="422" y="88"/>
                    </a:lnTo>
                    <a:lnTo>
                      <a:pt x="430" y="72"/>
                    </a:lnTo>
                    <a:lnTo>
                      <a:pt x="413" y="32"/>
                    </a:lnTo>
                    <a:lnTo>
                      <a:pt x="346" y="0"/>
                    </a:lnTo>
                    <a:lnTo>
                      <a:pt x="295" y="0"/>
                    </a:lnTo>
                    <a:lnTo>
                      <a:pt x="262" y="40"/>
                    </a:lnTo>
                    <a:lnTo>
                      <a:pt x="262" y="112"/>
                    </a:lnTo>
                    <a:lnTo>
                      <a:pt x="245" y="184"/>
                    </a:lnTo>
                    <a:lnTo>
                      <a:pt x="186" y="168"/>
                    </a:lnTo>
                    <a:lnTo>
                      <a:pt x="144" y="184"/>
                    </a:lnTo>
                    <a:lnTo>
                      <a:pt x="43" y="136"/>
                    </a:lnTo>
                    <a:lnTo>
                      <a:pt x="0" y="160"/>
                    </a:lnTo>
                    <a:lnTo>
                      <a:pt x="51" y="216"/>
                    </a:lnTo>
                    <a:lnTo>
                      <a:pt x="144" y="256"/>
                    </a:lnTo>
                    <a:lnTo>
                      <a:pt x="177" y="296"/>
                    </a:lnTo>
                    <a:lnTo>
                      <a:pt x="177" y="336"/>
                    </a:lnTo>
                    <a:lnTo>
                      <a:pt x="220" y="368"/>
                    </a:lnTo>
                    <a:lnTo>
                      <a:pt x="220" y="416"/>
                    </a:lnTo>
                    <a:lnTo>
                      <a:pt x="228" y="464"/>
                    </a:lnTo>
                    <a:lnTo>
                      <a:pt x="245" y="504"/>
                    </a:lnTo>
                    <a:lnTo>
                      <a:pt x="262" y="552"/>
                    </a:lnTo>
                    <a:lnTo>
                      <a:pt x="295" y="560"/>
                    </a:lnTo>
                    <a:lnTo>
                      <a:pt x="329" y="576"/>
                    </a:lnTo>
                    <a:lnTo>
                      <a:pt x="354" y="584"/>
                    </a:lnTo>
                    <a:lnTo>
                      <a:pt x="354" y="600"/>
                    </a:lnTo>
                    <a:lnTo>
                      <a:pt x="363" y="616"/>
                    </a:lnTo>
                    <a:lnTo>
                      <a:pt x="354" y="632"/>
                    </a:lnTo>
                    <a:lnTo>
                      <a:pt x="321" y="696"/>
                    </a:lnTo>
                    <a:lnTo>
                      <a:pt x="236" y="832"/>
                    </a:lnTo>
                    <a:lnTo>
                      <a:pt x="203" y="864"/>
                    </a:lnTo>
                    <a:lnTo>
                      <a:pt x="177" y="896"/>
                    </a:lnTo>
                    <a:lnTo>
                      <a:pt x="177" y="936"/>
                    </a:lnTo>
                    <a:lnTo>
                      <a:pt x="186" y="976"/>
                    </a:lnTo>
                    <a:lnTo>
                      <a:pt x="211" y="1048"/>
                    </a:lnTo>
                    <a:lnTo>
                      <a:pt x="228" y="1080"/>
                    </a:lnTo>
                    <a:lnTo>
                      <a:pt x="228" y="1120"/>
                    </a:lnTo>
                    <a:lnTo>
                      <a:pt x="236" y="1160"/>
                    </a:lnTo>
                    <a:lnTo>
                      <a:pt x="253" y="1192"/>
                    </a:lnTo>
                    <a:lnTo>
                      <a:pt x="287" y="1208"/>
                    </a:lnTo>
                    <a:lnTo>
                      <a:pt x="321" y="1224"/>
                    </a:lnTo>
                    <a:lnTo>
                      <a:pt x="312" y="1272"/>
                    </a:lnTo>
                    <a:lnTo>
                      <a:pt x="363" y="1272"/>
                    </a:lnTo>
                    <a:lnTo>
                      <a:pt x="380" y="1264"/>
                    </a:lnTo>
                    <a:lnTo>
                      <a:pt x="405" y="1248"/>
                    </a:lnTo>
                    <a:lnTo>
                      <a:pt x="506" y="1192"/>
                    </a:lnTo>
                    <a:lnTo>
                      <a:pt x="599" y="1152"/>
                    </a:lnTo>
                    <a:lnTo>
                      <a:pt x="675" y="1112"/>
                    </a:lnTo>
                    <a:lnTo>
                      <a:pt x="700" y="1016"/>
                    </a:lnTo>
                    <a:lnTo>
                      <a:pt x="750" y="944"/>
                    </a:lnTo>
                    <a:lnTo>
                      <a:pt x="793" y="872"/>
                    </a:lnTo>
                    <a:lnTo>
                      <a:pt x="801" y="808"/>
                    </a:lnTo>
                    <a:lnTo>
                      <a:pt x="750" y="760"/>
                    </a:lnTo>
                    <a:close/>
                  </a:path>
                </a:pathLst>
              </a:custGeom>
              <a:solidFill>
                <a:srgbClr val="C6C6C6"/>
              </a:solidFill>
              <a:ln w="9525">
                <a:solidFill>
                  <a:schemeClr val="bg1"/>
                </a:solidFill>
                <a:round/>
                <a:headEnd/>
                <a:tailEnd/>
              </a:ln>
            </p:spPr>
            <p:txBody>
              <a:bodyPr anchor="ctr"/>
              <a:lstStyle/>
              <a:p>
                <a:pPr algn="ctr">
                  <a:defRPr/>
                </a:pPr>
                <a:endParaRPr lang="en-GB" sz="1400">
                  <a:latin typeface="+mn-lt"/>
                </a:endParaRPr>
              </a:p>
              <a:p>
                <a:pPr algn="ctr">
                  <a:defRPr/>
                </a:pPr>
                <a:endParaRPr lang="en-GB" sz="1400">
                  <a:latin typeface="+mn-lt"/>
                </a:endParaRPr>
              </a:p>
              <a:p>
                <a:pPr algn="ctr">
                  <a:defRPr/>
                </a:pPr>
                <a:endParaRPr lang="en-GB" sz="800" b="1">
                  <a:solidFill>
                    <a:schemeClr val="bg1"/>
                  </a:solidFill>
                  <a:latin typeface="+mn-lt"/>
                </a:endParaRPr>
              </a:p>
            </p:txBody>
          </p:sp>
          <p:sp>
            <p:nvSpPr>
              <p:cNvPr id="111" name="Freeform 101">
                <a:extLst>
                  <a:ext uri="{FF2B5EF4-FFF2-40B4-BE49-F238E27FC236}">
                    <a16:creationId xmlns:a16="http://schemas.microsoft.com/office/drawing/2014/main" id="{C72FDBE1-F8C6-4E7B-8B5C-555FC3EFB315}"/>
                  </a:ext>
                </a:extLst>
              </p:cNvPr>
              <p:cNvSpPr>
                <a:spLocks/>
              </p:cNvSpPr>
              <p:nvPr/>
            </p:nvSpPr>
            <p:spPr bwMode="auto">
              <a:xfrm>
                <a:off x="6621792" y="1345573"/>
                <a:ext cx="568701" cy="1449367"/>
              </a:xfrm>
              <a:custGeom>
                <a:avLst/>
                <a:gdLst>
                  <a:gd name="T0" fmla="*/ 354 w 691"/>
                  <a:gd name="T1" fmla="*/ 72 h 1696"/>
                  <a:gd name="T2" fmla="*/ 295 w 691"/>
                  <a:gd name="T3" fmla="*/ 128 h 1696"/>
                  <a:gd name="T4" fmla="*/ 261 w 691"/>
                  <a:gd name="T5" fmla="*/ 216 h 1696"/>
                  <a:gd name="T6" fmla="*/ 210 w 691"/>
                  <a:gd name="T7" fmla="*/ 312 h 1696"/>
                  <a:gd name="T8" fmla="*/ 168 w 691"/>
                  <a:gd name="T9" fmla="*/ 400 h 1696"/>
                  <a:gd name="T10" fmla="*/ 118 w 691"/>
                  <a:gd name="T11" fmla="*/ 576 h 1696"/>
                  <a:gd name="T12" fmla="*/ 143 w 691"/>
                  <a:gd name="T13" fmla="*/ 656 h 1696"/>
                  <a:gd name="T14" fmla="*/ 33 w 691"/>
                  <a:gd name="T15" fmla="*/ 736 h 1696"/>
                  <a:gd name="T16" fmla="*/ 50 w 691"/>
                  <a:gd name="T17" fmla="*/ 936 h 1696"/>
                  <a:gd name="T18" fmla="*/ 92 w 691"/>
                  <a:gd name="T19" fmla="*/ 1016 h 1696"/>
                  <a:gd name="T20" fmla="*/ 67 w 691"/>
                  <a:gd name="T21" fmla="*/ 1144 h 1696"/>
                  <a:gd name="T22" fmla="*/ 17 w 691"/>
                  <a:gd name="T23" fmla="*/ 1272 h 1696"/>
                  <a:gd name="T24" fmla="*/ 8 w 691"/>
                  <a:gd name="T25" fmla="*/ 1328 h 1696"/>
                  <a:gd name="T26" fmla="*/ 42 w 691"/>
                  <a:gd name="T27" fmla="*/ 1376 h 1696"/>
                  <a:gd name="T28" fmla="*/ 84 w 691"/>
                  <a:gd name="T29" fmla="*/ 1504 h 1696"/>
                  <a:gd name="T30" fmla="*/ 118 w 691"/>
                  <a:gd name="T31" fmla="*/ 1568 h 1696"/>
                  <a:gd name="T32" fmla="*/ 109 w 691"/>
                  <a:gd name="T33" fmla="*/ 1616 h 1696"/>
                  <a:gd name="T34" fmla="*/ 135 w 691"/>
                  <a:gd name="T35" fmla="*/ 1664 h 1696"/>
                  <a:gd name="T36" fmla="*/ 202 w 691"/>
                  <a:gd name="T37" fmla="*/ 1696 h 1696"/>
                  <a:gd name="T38" fmla="*/ 244 w 691"/>
                  <a:gd name="T39" fmla="*/ 1648 h 1696"/>
                  <a:gd name="T40" fmla="*/ 286 w 691"/>
                  <a:gd name="T41" fmla="*/ 1600 h 1696"/>
                  <a:gd name="T42" fmla="*/ 387 w 691"/>
                  <a:gd name="T43" fmla="*/ 1472 h 1696"/>
                  <a:gd name="T44" fmla="*/ 387 w 691"/>
                  <a:gd name="T45" fmla="*/ 1408 h 1696"/>
                  <a:gd name="T46" fmla="*/ 396 w 691"/>
                  <a:gd name="T47" fmla="*/ 1336 h 1696"/>
                  <a:gd name="T48" fmla="*/ 421 w 691"/>
                  <a:gd name="T49" fmla="*/ 1272 h 1696"/>
                  <a:gd name="T50" fmla="*/ 497 w 691"/>
                  <a:gd name="T51" fmla="*/ 1224 h 1696"/>
                  <a:gd name="T52" fmla="*/ 505 w 691"/>
                  <a:gd name="T53" fmla="*/ 1168 h 1696"/>
                  <a:gd name="T54" fmla="*/ 480 w 691"/>
                  <a:gd name="T55" fmla="*/ 1088 h 1696"/>
                  <a:gd name="T56" fmla="*/ 396 w 691"/>
                  <a:gd name="T57" fmla="*/ 1040 h 1696"/>
                  <a:gd name="T58" fmla="*/ 387 w 691"/>
                  <a:gd name="T59" fmla="*/ 984 h 1696"/>
                  <a:gd name="T60" fmla="*/ 387 w 691"/>
                  <a:gd name="T61" fmla="*/ 832 h 1696"/>
                  <a:gd name="T62" fmla="*/ 480 w 691"/>
                  <a:gd name="T63" fmla="*/ 704 h 1696"/>
                  <a:gd name="T64" fmla="*/ 556 w 691"/>
                  <a:gd name="T65" fmla="*/ 624 h 1696"/>
                  <a:gd name="T66" fmla="*/ 581 w 691"/>
                  <a:gd name="T67" fmla="*/ 560 h 1696"/>
                  <a:gd name="T68" fmla="*/ 573 w 691"/>
                  <a:gd name="T69" fmla="*/ 496 h 1696"/>
                  <a:gd name="T70" fmla="*/ 606 w 691"/>
                  <a:gd name="T71" fmla="*/ 424 h 1696"/>
                  <a:gd name="T72" fmla="*/ 682 w 691"/>
                  <a:gd name="T73" fmla="*/ 376 h 1696"/>
                  <a:gd name="T74" fmla="*/ 674 w 691"/>
                  <a:gd name="T75" fmla="*/ 328 h 1696"/>
                  <a:gd name="T76" fmla="*/ 649 w 691"/>
                  <a:gd name="T77" fmla="*/ 240 h 1696"/>
                  <a:gd name="T78" fmla="*/ 606 w 691"/>
                  <a:gd name="T79" fmla="*/ 160 h 1696"/>
                  <a:gd name="T80" fmla="*/ 573 w 691"/>
                  <a:gd name="T81" fmla="*/ 80 h 1696"/>
                  <a:gd name="T82" fmla="*/ 446 w 691"/>
                  <a:gd name="T83" fmla="*/ 0 h 1696"/>
                  <a:gd name="T84" fmla="*/ 429 w 691"/>
                  <a:gd name="T85" fmla="*/ 88 h 1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1"/>
                  <a:gd name="T130" fmla="*/ 0 h 1696"/>
                  <a:gd name="T131" fmla="*/ 691 w 691"/>
                  <a:gd name="T132" fmla="*/ 1696 h 16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1" h="1696">
                    <a:moveTo>
                      <a:pt x="429" y="88"/>
                    </a:moveTo>
                    <a:lnTo>
                      <a:pt x="354" y="72"/>
                    </a:lnTo>
                    <a:lnTo>
                      <a:pt x="337" y="128"/>
                    </a:lnTo>
                    <a:lnTo>
                      <a:pt x="295" y="128"/>
                    </a:lnTo>
                    <a:lnTo>
                      <a:pt x="261" y="168"/>
                    </a:lnTo>
                    <a:lnTo>
                      <a:pt x="261" y="216"/>
                    </a:lnTo>
                    <a:lnTo>
                      <a:pt x="269" y="256"/>
                    </a:lnTo>
                    <a:lnTo>
                      <a:pt x="210" y="312"/>
                    </a:lnTo>
                    <a:lnTo>
                      <a:pt x="210" y="376"/>
                    </a:lnTo>
                    <a:lnTo>
                      <a:pt x="168" y="400"/>
                    </a:lnTo>
                    <a:lnTo>
                      <a:pt x="168" y="496"/>
                    </a:lnTo>
                    <a:lnTo>
                      <a:pt x="118" y="576"/>
                    </a:lnTo>
                    <a:lnTo>
                      <a:pt x="160" y="600"/>
                    </a:lnTo>
                    <a:lnTo>
                      <a:pt x="143" y="656"/>
                    </a:lnTo>
                    <a:lnTo>
                      <a:pt x="67" y="664"/>
                    </a:lnTo>
                    <a:lnTo>
                      <a:pt x="33" y="736"/>
                    </a:lnTo>
                    <a:lnTo>
                      <a:pt x="50" y="856"/>
                    </a:lnTo>
                    <a:lnTo>
                      <a:pt x="50" y="936"/>
                    </a:lnTo>
                    <a:lnTo>
                      <a:pt x="92" y="976"/>
                    </a:lnTo>
                    <a:lnTo>
                      <a:pt x="92" y="1016"/>
                    </a:lnTo>
                    <a:lnTo>
                      <a:pt x="67" y="1056"/>
                    </a:lnTo>
                    <a:lnTo>
                      <a:pt x="67" y="1144"/>
                    </a:lnTo>
                    <a:lnTo>
                      <a:pt x="33" y="1176"/>
                    </a:lnTo>
                    <a:lnTo>
                      <a:pt x="17" y="1272"/>
                    </a:lnTo>
                    <a:lnTo>
                      <a:pt x="0" y="1280"/>
                    </a:lnTo>
                    <a:lnTo>
                      <a:pt x="8" y="1328"/>
                    </a:lnTo>
                    <a:lnTo>
                      <a:pt x="33" y="1352"/>
                    </a:lnTo>
                    <a:lnTo>
                      <a:pt x="42" y="1376"/>
                    </a:lnTo>
                    <a:lnTo>
                      <a:pt x="42" y="1440"/>
                    </a:lnTo>
                    <a:lnTo>
                      <a:pt x="84" y="1504"/>
                    </a:lnTo>
                    <a:lnTo>
                      <a:pt x="109" y="1536"/>
                    </a:lnTo>
                    <a:lnTo>
                      <a:pt x="118" y="1568"/>
                    </a:lnTo>
                    <a:lnTo>
                      <a:pt x="109" y="1592"/>
                    </a:lnTo>
                    <a:lnTo>
                      <a:pt x="109" y="1616"/>
                    </a:lnTo>
                    <a:lnTo>
                      <a:pt x="126" y="1632"/>
                    </a:lnTo>
                    <a:lnTo>
                      <a:pt x="135" y="1664"/>
                    </a:lnTo>
                    <a:lnTo>
                      <a:pt x="135" y="1696"/>
                    </a:lnTo>
                    <a:lnTo>
                      <a:pt x="202" y="1696"/>
                    </a:lnTo>
                    <a:lnTo>
                      <a:pt x="236" y="1680"/>
                    </a:lnTo>
                    <a:lnTo>
                      <a:pt x="244" y="1648"/>
                    </a:lnTo>
                    <a:lnTo>
                      <a:pt x="261" y="1616"/>
                    </a:lnTo>
                    <a:lnTo>
                      <a:pt x="286" y="1600"/>
                    </a:lnTo>
                    <a:lnTo>
                      <a:pt x="354" y="1608"/>
                    </a:lnTo>
                    <a:lnTo>
                      <a:pt x="387" y="1472"/>
                    </a:lnTo>
                    <a:lnTo>
                      <a:pt x="396" y="1440"/>
                    </a:lnTo>
                    <a:lnTo>
                      <a:pt x="387" y="1408"/>
                    </a:lnTo>
                    <a:lnTo>
                      <a:pt x="387" y="1368"/>
                    </a:lnTo>
                    <a:lnTo>
                      <a:pt x="396" y="1336"/>
                    </a:lnTo>
                    <a:lnTo>
                      <a:pt x="404" y="1296"/>
                    </a:lnTo>
                    <a:lnTo>
                      <a:pt x="421" y="1272"/>
                    </a:lnTo>
                    <a:lnTo>
                      <a:pt x="472" y="1240"/>
                    </a:lnTo>
                    <a:lnTo>
                      <a:pt x="497" y="1224"/>
                    </a:lnTo>
                    <a:lnTo>
                      <a:pt x="497" y="1192"/>
                    </a:lnTo>
                    <a:lnTo>
                      <a:pt x="505" y="1168"/>
                    </a:lnTo>
                    <a:lnTo>
                      <a:pt x="522" y="1144"/>
                    </a:lnTo>
                    <a:lnTo>
                      <a:pt x="480" y="1088"/>
                    </a:lnTo>
                    <a:lnTo>
                      <a:pt x="413" y="1048"/>
                    </a:lnTo>
                    <a:lnTo>
                      <a:pt x="396" y="1040"/>
                    </a:lnTo>
                    <a:lnTo>
                      <a:pt x="387" y="1024"/>
                    </a:lnTo>
                    <a:lnTo>
                      <a:pt x="387" y="984"/>
                    </a:lnTo>
                    <a:lnTo>
                      <a:pt x="379" y="904"/>
                    </a:lnTo>
                    <a:lnTo>
                      <a:pt x="387" y="832"/>
                    </a:lnTo>
                    <a:lnTo>
                      <a:pt x="429" y="760"/>
                    </a:lnTo>
                    <a:lnTo>
                      <a:pt x="480" y="704"/>
                    </a:lnTo>
                    <a:lnTo>
                      <a:pt x="539" y="648"/>
                    </a:lnTo>
                    <a:lnTo>
                      <a:pt x="556" y="624"/>
                    </a:lnTo>
                    <a:lnTo>
                      <a:pt x="564" y="584"/>
                    </a:lnTo>
                    <a:lnTo>
                      <a:pt x="581" y="560"/>
                    </a:lnTo>
                    <a:lnTo>
                      <a:pt x="581" y="536"/>
                    </a:lnTo>
                    <a:lnTo>
                      <a:pt x="573" y="496"/>
                    </a:lnTo>
                    <a:lnTo>
                      <a:pt x="581" y="464"/>
                    </a:lnTo>
                    <a:lnTo>
                      <a:pt x="606" y="424"/>
                    </a:lnTo>
                    <a:lnTo>
                      <a:pt x="615" y="384"/>
                    </a:lnTo>
                    <a:lnTo>
                      <a:pt x="682" y="376"/>
                    </a:lnTo>
                    <a:lnTo>
                      <a:pt x="691" y="376"/>
                    </a:lnTo>
                    <a:lnTo>
                      <a:pt x="674" y="328"/>
                    </a:lnTo>
                    <a:lnTo>
                      <a:pt x="657" y="288"/>
                    </a:lnTo>
                    <a:lnTo>
                      <a:pt x="649" y="240"/>
                    </a:lnTo>
                    <a:lnTo>
                      <a:pt x="649" y="192"/>
                    </a:lnTo>
                    <a:lnTo>
                      <a:pt x="606" y="160"/>
                    </a:lnTo>
                    <a:lnTo>
                      <a:pt x="606" y="120"/>
                    </a:lnTo>
                    <a:lnTo>
                      <a:pt x="573" y="80"/>
                    </a:lnTo>
                    <a:lnTo>
                      <a:pt x="480" y="40"/>
                    </a:lnTo>
                    <a:lnTo>
                      <a:pt x="446" y="0"/>
                    </a:lnTo>
                    <a:lnTo>
                      <a:pt x="429" y="8"/>
                    </a:lnTo>
                    <a:lnTo>
                      <a:pt x="429" y="88"/>
                    </a:lnTo>
                    <a:close/>
                  </a:path>
                </a:pathLst>
              </a:custGeom>
              <a:solidFill>
                <a:srgbClr val="C6C6C6"/>
              </a:solidFill>
              <a:ln w="9525">
                <a:solidFill>
                  <a:schemeClr val="bg1"/>
                </a:solidFill>
                <a:round/>
                <a:headEnd/>
                <a:tailEnd/>
              </a:ln>
            </p:spPr>
            <p:txBody>
              <a:bodyPr anchor="ctr"/>
              <a:lstStyle/>
              <a:p>
                <a:pPr>
                  <a:defRPr/>
                </a:pPr>
                <a:r>
                  <a:rPr lang="en-GB" sz="1400">
                    <a:solidFill>
                      <a:srgbClr val="000000"/>
                    </a:solidFill>
                    <a:latin typeface="+mn-lt"/>
                  </a:rPr>
                  <a:t>3,6</a:t>
                </a:r>
              </a:p>
            </p:txBody>
          </p:sp>
          <p:sp>
            <p:nvSpPr>
              <p:cNvPr id="112" name="Freeform 102">
                <a:extLst>
                  <a:ext uri="{FF2B5EF4-FFF2-40B4-BE49-F238E27FC236}">
                    <a16:creationId xmlns:a16="http://schemas.microsoft.com/office/drawing/2014/main" id="{888ABC6F-D06F-4A58-9AFC-1190B3EED959}"/>
                  </a:ext>
                </a:extLst>
              </p:cNvPr>
              <p:cNvSpPr>
                <a:spLocks/>
              </p:cNvSpPr>
              <p:nvPr/>
            </p:nvSpPr>
            <p:spPr bwMode="auto">
              <a:xfrm>
                <a:off x="6976403" y="1188331"/>
                <a:ext cx="662107" cy="1087025"/>
              </a:xfrm>
              <a:custGeom>
                <a:avLst/>
                <a:gdLst>
                  <a:gd name="T0" fmla="*/ 683 w 801"/>
                  <a:gd name="T1" fmla="*/ 720 h 1272"/>
                  <a:gd name="T2" fmla="*/ 658 w 801"/>
                  <a:gd name="T3" fmla="*/ 616 h 1272"/>
                  <a:gd name="T4" fmla="*/ 582 w 801"/>
                  <a:gd name="T5" fmla="*/ 520 h 1272"/>
                  <a:gd name="T6" fmla="*/ 557 w 801"/>
                  <a:gd name="T7" fmla="*/ 408 h 1272"/>
                  <a:gd name="T8" fmla="*/ 523 w 801"/>
                  <a:gd name="T9" fmla="*/ 256 h 1272"/>
                  <a:gd name="T10" fmla="*/ 439 w 801"/>
                  <a:gd name="T11" fmla="*/ 200 h 1272"/>
                  <a:gd name="T12" fmla="*/ 422 w 801"/>
                  <a:gd name="T13" fmla="*/ 88 h 1272"/>
                  <a:gd name="T14" fmla="*/ 413 w 801"/>
                  <a:gd name="T15" fmla="*/ 32 h 1272"/>
                  <a:gd name="T16" fmla="*/ 295 w 801"/>
                  <a:gd name="T17" fmla="*/ 0 h 1272"/>
                  <a:gd name="T18" fmla="*/ 262 w 801"/>
                  <a:gd name="T19" fmla="*/ 112 h 1272"/>
                  <a:gd name="T20" fmla="*/ 186 w 801"/>
                  <a:gd name="T21" fmla="*/ 168 h 1272"/>
                  <a:gd name="T22" fmla="*/ 43 w 801"/>
                  <a:gd name="T23" fmla="*/ 136 h 1272"/>
                  <a:gd name="T24" fmla="*/ 51 w 801"/>
                  <a:gd name="T25" fmla="*/ 216 h 1272"/>
                  <a:gd name="T26" fmla="*/ 177 w 801"/>
                  <a:gd name="T27" fmla="*/ 296 h 1272"/>
                  <a:gd name="T28" fmla="*/ 220 w 801"/>
                  <a:gd name="T29" fmla="*/ 368 h 1272"/>
                  <a:gd name="T30" fmla="*/ 228 w 801"/>
                  <a:gd name="T31" fmla="*/ 464 h 1272"/>
                  <a:gd name="T32" fmla="*/ 262 w 801"/>
                  <a:gd name="T33" fmla="*/ 552 h 1272"/>
                  <a:gd name="T34" fmla="*/ 329 w 801"/>
                  <a:gd name="T35" fmla="*/ 576 h 1272"/>
                  <a:gd name="T36" fmla="*/ 354 w 801"/>
                  <a:gd name="T37" fmla="*/ 600 h 1272"/>
                  <a:gd name="T38" fmla="*/ 354 w 801"/>
                  <a:gd name="T39" fmla="*/ 632 h 1272"/>
                  <a:gd name="T40" fmla="*/ 236 w 801"/>
                  <a:gd name="T41" fmla="*/ 832 h 1272"/>
                  <a:gd name="T42" fmla="*/ 177 w 801"/>
                  <a:gd name="T43" fmla="*/ 896 h 1272"/>
                  <a:gd name="T44" fmla="*/ 186 w 801"/>
                  <a:gd name="T45" fmla="*/ 976 h 1272"/>
                  <a:gd name="T46" fmla="*/ 228 w 801"/>
                  <a:gd name="T47" fmla="*/ 1080 h 1272"/>
                  <a:gd name="T48" fmla="*/ 236 w 801"/>
                  <a:gd name="T49" fmla="*/ 1160 h 1272"/>
                  <a:gd name="T50" fmla="*/ 287 w 801"/>
                  <a:gd name="T51" fmla="*/ 1208 h 1272"/>
                  <a:gd name="T52" fmla="*/ 312 w 801"/>
                  <a:gd name="T53" fmla="*/ 1272 h 1272"/>
                  <a:gd name="T54" fmla="*/ 380 w 801"/>
                  <a:gd name="T55" fmla="*/ 1264 h 1272"/>
                  <a:gd name="T56" fmla="*/ 506 w 801"/>
                  <a:gd name="T57" fmla="*/ 1192 h 1272"/>
                  <a:gd name="T58" fmla="*/ 675 w 801"/>
                  <a:gd name="T59" fmla="*/ 1112 h 1272"/>
                  <a:gd name="T60" fmla="*/ 750 w 801"/>
                  <a:gd name="T61" fmla="*/ 944 h 1272"/>
                  <a:gd name="T62" fmla="*/ 801 w 801"/>
                  <a:gd name="T63" fmla="*/ 808 h 12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01"/>
                  <a:gd name="T97" fmla="*/ 0 h 1272"/>
                  <a:gd name="T98" fmla="*/ 801 w 801"/>
                  <a:gd name="T99" fmla="*/ 1272 h 12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01" h="1272">
                    <a:moveTo>
                      <a:pt x="750" y="760"/>
                    </a:moveTo>
                    <a:lnTo>
                      <a:pt x="683" y="720"/>
                    </a:lnTo>
                    <a:lnTo>
                      <a:pt x="700" y="672"/>
                    </a:lnTo>
                    <a:lnTo>
                      <a:pt x="658" y="616"/>
                    </a:lnTo>
                    <a:lnTo>
                      <a:pt x="590" y="576"/>
                    </a:lnTo>
                    <a:lnTo>
                      <a:pt x="582" y="520"/>
                    </a:lnTo>
                    <a:lnTo>
                      <a:pt x="624" y="472"/>
                    </a:lnTo>
                    <a:lnTo>
                      <a:pt x="557" y="408"/>
                    </a:lnTo>
                    <a:lnTo>
                      <a:pt x="506" y="312"/>
                    </a:lnTo>
                    <a:lnTo>
                      <a:pt x="523" y="256"/>
                    </a:lnTo>
                    <a:lnTo>
                      <a:pt x="481" y="216"/>
                    </a:lnTo>
                    <a:lnTo>
                      <a:pt x="439" y="200"/>
                    </a:lnTo>
                    <a:lnTo>
                      <a:pt x="413" y="136"/>
                    </a:lnTo>
                    <a:lnTo>
                      <a:pt x="422" y="88"/>
                    </a:lnTo>
                    <a:lnTo>
                      <a:pt x="430" y="72"/>
                    </a:lnTo>
                    <a:lnTo>
                      <a:pt x="413" y="32"/>
                    </a:lnTo>
                    <a:lnTo>
                      <a:pt x="346" y="0"/>
                    </a:lnTo>
                    <a:lnTo>
                      <a:pt x="295" y="0"/>
                    </a:lnTo>
                    <a:lnTo>
                      <a:pt x="262" y="40"/>
                    </a:lnTo>
                    <a:lnTo>
                      <a:pt x="262" y="112"/>
                    </a:lnTo>
                    <a:lnTo>
                      <a:pt x="245" y="184"/>
                    </a:lnTo>
                    <a:lnTo>
                      <a:pt x="186" y="168"/>
                    </a:lnTo>
                    <a:lnTo>
                      <a:pt x="144" y="184"/>
                    </a:lnTo>
                    <a:lnTo>
                      <a:pt x="43" y="136"/>
                    </a:lnTo>
                    <a:lnTo>
                      <a:pt x="0" y="160"/>
                    </a:lnTo>
                    <a:lnTo>
                      <a:pt x="51" y="216"/>
                    </a:lnTo>
                    <a:lnTo>
                      <a:pt x="144" y="256"/>
                    </a:lnTo>
                    <a:lnTo>
                      <a:pt x="177" y="296"/>
                    </a:lnTo>
                    <a:lnTo>
                      <a:pt x="177" y="336"/>
                    </a:lnTo>
                    <a:lnTo>
                      <a:pt x="220" y="368"/>
                    </a:lnTo>
                    <a:lnTo>
                      <a:pt x="220" y="416"/>
                    </a:lnTo>
                    <a:lnTo>
                      <a:pt x="228" y="464"/>
                    </a:lnTo>
                    <a:lnTo>
                      <a:pt x="245" y="504"/>
                    </a:lnTo>
                    <a:lnTo>
                      <a:pt x="262" y="552"/>
                    </a:lnTo>
                    <a:lnTo>
                      <a:pt x="295" y="560"/>
                    </a:lnTo>
                    <a:lnTo>
                      <a:pt x="329" y="576"/>
                    </a:lnTo>
                    <a:lnTo>
                      <a:pt x="354" y="584"/>
                    </a:lnTo>
                    <a:lnTo>
                      <a:pt x="354" y="600"/>
                    </a:lnTo>
                    <a:lnTo>
                      <a:pt x="363" y="616"/>
                    </a:lnTo>
                    <a:lnTo>
                      <a:pt x="354" y="632"/>
                    </a:lnTo>
                    <a:lnTo>
                      <a:pt x="321" y="696"/>
                    </a:lnTo>
                    <a:lnTo>
                      <a:pt x="236" y="832"/>
                    </a:lnTo>
                    <a:lnTo>
                      <a:pt x="203" y="864"/>
                    </a:lnTo>
                    <a:lnTo>
                      <a:pt x="177" y="896"/>
                    </a:lnTo>
                    <a:lnTo>
                      <a:pt x="177" y="936"/>
                    </a:lnTo>
                    <a:lnTo>
                      <a:pt x="186" y="976"/>
                    </a:lnTo>
                    <a:lnTo>
                      <a:pt x="211" y="1048"/>
                    </a:lnTo>
                    <a:lnTo>
                      <a:pt x="228" y="1080"/>
                    </a:lnTo>
                    <a:lnTo>
                      <a:pt x="228" y="1120"/>
                    </a:lnTo>
                    <a:lnTo>
                      <a:pt x="236" y="1160"/>
                    </a:lnTo>
                    <a:lnTo>
                      <a:pt x="253" y="1192"/>
                    </a:lnTo>
                    <a:lnTo>
                      <a:pt x="287" y="1208"/>
                    </a:lnTo>
                    <a:lnTo>
                      <a:pt x="321" y="1224"/>
                    </a:lnTo>
                    <a:lnTo>
                      <a:pt x="312" y="1272"/>
                    </a:lnTo>
                    <a:lnTo>
                      <a:pt x="363" y="1272"/>
                    </a:lnTo>
                    <a:lnTo>
                      <a:pt x="380" y="1264"/>
                    </a:lnTo>
                    <a:lnTo>
                      <a:pt x="405" y="1248"/>
                    </a:lnTo>
                    <a:lnTo>
                      <a:pt x="506" y="1192"/>
                    </a:lnTo>
                    <a:lnTo>
                      <a:pt x="599" y="1152"/>
                    </a:lnTo>
                    <a:lnTo>
                      <a:pt x="675" y="1112"/>
                    </a:lnTo>
                    <a:lnTo>
                      <a:pt x="700" y="1016"/>
                    </a:lnTo>
                    <a:lnTo>
                      <a:pt x="750" y="944"/>
                    </a:lnTo>
                    <a:lnTo>
                      <a:pt x="793" y="872"/>
                    </a:lnTo>
                    <a:lnTo>
                      <a:pt x="801" y="808"/>
                    </a:lnTo>
                    <a:lnTo>
                      <a:pt x="750" y="760"/>
                    </a:lnTo>
                    <a:close/>
                  </a:path>
                </a:pathLst>
              </a:custGeom>
              <a:solidFill>
                <a:srgbClr val="00A6F7"/>
              </a:solidFill>
              <a:ln w="12700">
                <a:solidFill>
                  <a:schemeClr val="bg1"/>
                </a:solidFill>
                <a:prstDash val="solid"/>
                <a:round/>
                <a:headEnd/>
                <a:tailEnd/>
              </a:ln>
            </p:spPr>
            <p:txBody>
              <a:bodyPr/>
              <a:lstStyle/>
              <a:p>
                <a:endParaRPr lang="en-US" sz="1400"/>
              </a:p>
            </p:txBody>
          </p:sp>
          <p:sp>
            <p:nvSpPr>
              <p:cNvPr id="113" name="Freeform 103">
                <a:extLst>
                  <a:ext uri="{FF2B5EF4-FFF2-40B4-BE49-F238E27FC236}">
                    <a16:creationId xmlns:a16="http://schemas.microsoft.com/office/drawing/2014/main" id="{5683D3FA-8120-4EE3-B613-A3E8C00766D1}"/>
                  </a:ext>
                </a:extLst>
              </p:cNvPr>
              <p:cNvSpPr>
                <a:spLocks/>
              </p:cNvSpPr>
              <p:nvPr/>
            </p:nvSpPr>
            <p:spPr bwMode="auto">
              <a:xfrm>
                <a:off x="6621792" y="1338737"/>
                <a:ext cx="568701" cy="1447658"/>
              </a:xfrm>
              <a:custGeom>
                <a:avLst/>
                <a:gdLst>
                  <a:gd name="T0" fmla="*/ 354 w 691"/>
                  <a:gd name="T1" fmla="*/ 72 h 1696"/>
                  <a:gd name="T2" fmla="*/ 295 w 691"/>
                  <a:gd name="T3" fmla="*/ 128 h 1696"/>
                  <a:gd name="T4" fmla="*/ 261 w 691"/>
                  <a:gd name="T5" fmla="*/ 216 h 1696"/>
                  <a:gd name="T6" fmla="*/ 210 w 691"/>
                  <a:gd name="T7" fmla="*/ 312 h 1696"/>
                  <a:gd name="T8" fmla="*/ 168 w 691"/>
                  <a:gd name="T9" fmla="*/ 400 h 1696"/>
                  <a:gd name="T10" fmla="*/ 118 w 691"/>
                  <a:gd name="T11" fmla="*/ 576 h 1696"/>
                  <a:gd name="T12" fmla="*/ 143 w 691"/>
                  <a:gd name="T13" fmla="*/ 656 h 1696"/>
                  <a:gd name="T14" fmla="*/ 33 w 691"/>
                  <a:gd name="T15" fmla="*/ 736 h 1696"/>
                  <a:gd name="T16" fmla="*/ 50 w 691"/>
                  <a:gd name="T17" fmla="*/ 936 h 1696"/>
                  <a:gd name="T18" fmla="*/ 92 w 691"/>
                  <a:gd name="T19" fmla="*/ 1016 h 1696"/>
                  <a:gd name="T20" fmla="*/ 67 w 691"/>
                  <a:gd name="T21" fmla="*/ 1144 h 1696"/>
                  <a:gd name="T22" fmla="*/ 17 w 691"/>
                  <a:gd name="T23" fmla="*/ 1272 h 1696"/>
                  <a:gd name="T24" fmla="*/ 8 w 691"/>
                  <a:gd name="T25" fmla="*/ 1328 h 1696"/>
                  <a:gd name="T26" fmla="*/ 42 w 691"/>
                  <a:gd name="T27" fmla="*/ 1376 h 1696"/>
                  <a:gd name="T28" fmla="*/ 84 w 691"/>
                  <a:gd name="T29" fmla="*/ 1504 h 1696"/>
                  <a:gd name="T30" fmla="*/ 118 w 691"/>
                  <a:gd name="T31" fmla="*/ 1568 h 1696"/>
                  <a:gd name="T32" fmla="*/ 109 w 691"/>
                  <a:gd name="T33" fmla="*/ 1616 h 1696"/>
                  <a:gd name="T34" fmla="*/ 135 w 691"/>
                  <a:gd name="T35" fmla="*/ 1664 h 1696"/>
                  <a:gd name="T36" fmla="*/ 202 w 691"/>
                  <a:gd name="T37" fmla="*/ 1696 h 1696"/>
                  <a:gd name="T38" fmla="*/ 244 w 691"/>
                  <a:gd name="T39" fmla="*/ 1648 h 1696"/>
                  <a:gd name="T40" fmla="*/ 286 w 691"/>
                  <a:gd name="T41" fmla="*/ 1600 h 1696"/>
                  <a:gd name="T42" fmla="*/ 387 w 691"/>
                  <a:gd name="T43" fmla="*/ 1472 h 1696"/>
                  <a:gd name="T44" fmla="*/ 387 w 691"/>
                  <a:gd name="T45" fmla="*/ 1408 h 1696"/>
                  <a:gd name="T46" fmla="*/ 396 w 691"/>
                  <a:gd name="T47" fmla="*/ 1336 h 1696"/>
                  <a:gd name="T48" fmla="*/ 421 w 691"/>
                  <a:gd name="T49" fmla="*/ 1272 h 1696"/>
                  <a:gd name="T50" fmla="*/ 497 w 691"/>
                  <a:gd name="T51" fmla="*/ 1224 h 1696"/>
                  <a:gd name="T52" fmla="*/ 505 w 691"/>
                  <a:gd name="T53" fmla="*/ 1168 h 1696"/>
                  <a:gd name="T54" fmla="*/ 480 w 691"/>
                  <a:gd name="T55" fmla="*/ 1088 h 1696"/>
                  <a:gd name="T56" fmla="*/ 396 w 691"/>
                  <a:gd name="T57" fmla="*/ 1040 h 1696"/>
                  <a:gd name="T58" fmla="*/ 387 w 691"/>
                  <a:gd name="T59" fmla="*/ 984 h 1696"/>
                  <a:gd name="T60" fmla="*/ 387 w 691"/>
                  <a:gd name="T61" fmla="*/ 832 h 1696"/>
                  <a:gd name="T62" fmla="*/ 480 w 691"/>
                  <a:gd name="T63" fmla="*/ 704 h 1696"/>
                  <a:gd name="T64" fmla="*/ 556 w 691"/>
                  <a:gd name="T65" fmla="*/ 624 h 1696"/>
                  <a:gd name="T66" fmla="*/ 581 w 691"/>
                  <a:gd name="T67" fmla="*/ 560 h 1696"/>
                  <a:gd name="T68" fmla="*/ 573 w 691"/>
                  <a:gd name="T69" fmla="*/ 496 h 1696"/>
                  <a:gd name="T70" fmla="*/ 606 w 691"/>
                  <a:gd name="T71" fmla="*/ 424 h 1696"/>
                  <a:gd name="T72" fmla="*/ 682 w 691"/>
                  <a:gd name="T73" fmla="*/ 376 h 1696"/>
                  <a:gd name="T74" fmla="*/ 674 w 691"/>
                  <a:gd name="T75" fmla="*/ 328 h 1696"/>
                  <a:gd name="T76" fmla="*/ 649 w 691"/>
                  <a:gd name="T77" fmla="*/ 240 h 1696"/>
                  <a:gd name="T78" fmla="*/ 606 w 691"/>
                  <a:gd name="T79" fmla="*/ 160 h 1696"/>
                  <a:gd name="T80" fmla="*/ 573 w 691"/>
                  <a:gd name="T81" fmla="*/ 80 h 1696"/>
                  <a:gd name="T82" fmla="*/ 446 w 691"/>
                  <a:gd name="T83" fmla="*/ 0 h 1696"/>
                  <a:gd name="T84" fmla="*/ 429 w 691"/>
                  <a:gd name="T85" fmla="*/ 88 h 16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91"/>
                  <a:gd name="T130" fmla="*/ 0 h 1696"/>
                  <a:gd name="T131" fmla="*/ 691 w 691"/>
                  <a:gd name="T132" fmla="*/ 1696 h 169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91" h="1696">
                    <a:moveTo>
                      <a:pt x="429" y="88"/>
                    </a:moveTo>
                    <a:lnTo>
                      <a:pt x="354" y="72"/>
                    </a:lnTo>
                    <a:lnTo>
                      <a:pt x="337" y="128"/>
                    </a:lnTo>
                    <a:lnTo>
                      <a:pt x="295" y="128"/>
                    </a:lnTo>
                    <a:lnTo>
                      <a:pt x="261" y="168"/>
                    </a:lnTo>
                    <a:lnTo>
                      <a:pt x="261" y="216"/>
                    </a:lnTo>
                    <a:lnTo>
                      <a:pt x="269" y="256"/>
                    </a:lnTo>
                    <a:lnTo>
                      <a:pt x="210" y="312"/>
                    </a:lnTo>
                    <a:lnTo>
                      <a:pt x="210" y="376"/>
                    </a:lnTo>
                    <a:lnTo>
                      <a:pt x="168" y="400"/>
                    </a:lnTo>
                    <a:lnTo>
                      <a:pt x="168" y="496"/>
                    </a:lnTo>
                    <a:lnTo>
                      <a:pt x="118" y="576"/>
                    </a:lnTo>
                    <a:lnTo>
                      <a:pt x="160" y="600"/>
                    </a:lnTo>
                    <a:lnTo>
                      <a:pt x="143" y="656"/>
                    </a:lnTo>
                    <a:lnTo>
                      <a:pt x="67" y="664"/>
                    </a:lnTo>
                    <a:lnTo>
                      <a:pt x="33" y="736"/>
                    </a:lnTo>
                    <a:lnTo>
                      <a:pt x="50" y="856"/>
                    </a:lnTo>
                    <a:lnTo>
                      <a:pt x="50" y="936"/>
                    </a:lnTo>
                    <a:lnTo>
                      <a:pt x="92" y="976"/>
                    </a:lnTo>
                    <a:lnTo>
                      <a:pt x="92" y="1016"/>
                    </a:lnTo>
                    <a:lnTo>
                      <a:pt x="67" y="1056"/>
                    </a:lnTo>
                    <a:lnTo>
                      <a:pt x="67" y="1144"/>
                    </a:lnTo>
                    <a:lnTo>
                      <a:pt x="33" y="1176"/>
                    </a:lnTo>
                    <a:lnTo>
                      <a:pt x="17" y="1272"/>
                    </a:lnTo>
                    <a:lnTo>
                      <a:pt x="0" y="1280"/>
                    </a:lnTo>
                    <a:lnTo>
                      <a:pt x="8" y="1328"/>
                    </a:lnTo>
                    <a:lnTo>
                      <a:pt x="33" y="1352"/>
                    </a:lnTo>
                    <a:lnTo>
                      <a:pt x="42" y="1376"/>
                    </a:lnTo>
                    <a:lnTo>
                      <a:pt x="42" y="1440"/>
                    </a:lnTo>
                    <a:lnTo>
                      <a:pt x="84" y="1504"/>
                    </a:lnTo>
                    <a:lnTo>
                      <a:pt x="109" y="1536"/>
                    </a:lnTo>
                    <a:lnTo>
                      <a:pt x="118" y="1568"/>
                    </a:lnTo>
                    <a:lnTo>
                      <a:pt x="109" y="1592"/>
                    </a:lnTo>
                    <a:lnTo>
                      <a:pt x="109" y="1616"/>
                    </a:lnTo>
                    <a:lnTo>
                      <a:pt x="126" y="1632"/>
                    </a:lnTo>
                    <a:lnTo>
                      <a:pt x="135" y="1664"/>
                    </a:lnTo>
                    <a:lnTo>
                      <a:pt x="135" y="1696"/>
                    </a:lnTo>
                    <a:lnTo>
                      <a:pt x="202" y="1696"/>
                    </a:lnTo>
                    <a:lnTo>
                      <a:pt x="236" y="1680"/>
                    </a:lnTo>
                    <a:lnTo>
                      <a:pt x="244" y="1648"/>
                    </a:lnTo>
                    <a:lnTo>
                      <a:pt x="261" y="1616"/>
                    </a:lnTo>
                    <a:lnTo>
                      <a:pt x="286" y="1600"/>
                    </a:lnTo>
                    <a:lnTo>
                      <a:pt x="354" y="1608"/>
                    </a:lnTo>
                    <a:lnTo>
                      <a:pt x="387" y="1472"/>
                    </a:lnTo>
                    <a:lnTo>
                      <a:pt x="396" y="1440"/>
                    </a:lnTo>
                    <a:lnTo>
                      <a:pt x="387" y="1408"/>
                    </a:lnTo>
                    <a:lnTo>
                      <a:pt x="387" y="1368"/>
                    </a:lnTo>
                    <a:lnTo>
                      <a:pt x="396" y="1336"/>
                    </a:lnTo>
                    <a:lnTo>
                      <a:pt x="404" y="1296"/>
                    </a:lnTo>
                    <a:lnTo>
                      <a:pt x="421" y="1272"/>
                    </a:lnTo>
                    <a:lnTo>
                      <a:pt x="472" y="1240"/>
                    </a:lnTo>
                    <a:lnTo>
                      <a:pt x="497" y="1224"/>
                    </a:lnTo>
                    <a:lnTo>
                      <a:pt x="497" y="1192"/>
                    </a:lnTo>
                    <a:lnTo>
                      <a:pt x="505" y="1168"/>
                    </a:lnTo>
                    <a:lnTo>
                      <a:pt x="522" y="1144"/>
                    </a:lnTo>
                    <a:lnTo>
                      <a:pt x="480" y="1088"/>
                    </a:lnTo>
                    <a:lnTo>
                      <a:pt x="413" y="1048"/>
                    </a:lnTo>
                    <a:lnTo>
                      <a:pt x="396" y="1040"/>
                    </a:lnTo>
                    <a:lnTo>
                      <a:pt x="387" y="1024"/>
                    </a:lnTo>
                    <a:lnTo>
                      <a:pt x="387" y="984"/>
                    </a:lnTo>
                    <a:lnTo>
                      <a:pt x="379" y="904"/>
                    </a:lnTo>
                    <a:lnTo>
                      <a:pt x="387" y="832"/>
                    </a:lnTo>
                    <a:lnTo>
                      <a:pt x="429" y="760"/>
                    </a:lnTo>
                    <a:lnTo>
                      <a:pt x="480" y="704"/>
                    </a:lnTo>
                    <a:lnTo>
                      <a:pt x="539" y="648"/>
                    </a:lnTo>
                    <a:lnTo>
                      <a:pt x="556" y="624"/>
                    </a:lnTo>
                    <a:lnTo>
                      <a:pt x="564" y="584"/>
                    </a:lnTo>
                    <a:lnTo>
                      <a:pt x="581" y="560"/>
                    </a:lnTo>
                    <a:lnTo>
                      <a:pt x="581" y="536"/>
                    </a:lnTo>
                    <a:lnTo>
                      <a:pt x="573" y="496"/>
                    </a:lnTo>
                    <a:lnTo>
                      <a:pt x="581" y="464"/>
                    </a:lnTo>
                    <a:lnTo>
                      <a:pt x="606" y="424"/>
                    </a:lnTo>
                    <a:lnTo>
                      <a:pt x="615" y="384"/>
                    </a:lnTo>
                    <a:lnTo>
                      <a:pt x="682" y="376"/>
                    </a:lnTo>
                    <a:lnTo>
                      <a:pt x="691" y="376"/>
                    </a:lnTo>
                    <a:lnTo>
                      <a:pt x="674" y="328"/>
                    </a:lnTo>
                    <a:lnTo>
                      <a:pt x="657" y="288"/>
                    </a:lnTo>
                    <a:lnTo>
                      <a:pt x="649" y="240"/>
                    </a:lnTo>
                    <a:lnTo>
                      <a:pt x="649" y="192"/>
                    </a:lnTo>
                    <a:lnTo>
                      <a:pt x="606" y="160"/>
                    </a:lnTo>
                    <a:lnTo>
                      <a:pt x="606" y="120"/>
                    </a:lnTo>
                    <a:lnTo>
                      <a:pt x="573" y="80"/>
                    </a:lnTo>
                    <a:lnTo>
                      <a:pt x="480" y="40"/>
                    </a:lnTo>
                    <a:lnTo>
                      <a:pt x="446" y="0"/>
                    </a:lnTo>
                    <a:lnTo>
                      <a:pt x="429" y="8"/>
                    </a:lnTo>
                    <a:lnTo>
                      <a:pt x="429" y="88"/>
                    </a:lnTo>
                    <a:close/>
                  </a:path>
                </a:pathLst>
              </a:custGeom>
              <a:solidFill>
                <a:srgbClr val="00A6F7"/>
              </a:solidFill>
              <a:ln w="12700">
                <a:solidFill>
                  <a:schemeClr val="bg1"/>
                </a:solidFill>
                <a:prstDash val="solid"/>
                <a:round/>
                <a:headEnd/>
                <a:tailEnd/>
              </a:ln>
            </p:spPr>
            <p:txBody>
              <a:bodyPr anchor="ctr"/>
              <a:lstStyle/>
              <a:p>
                <a:pPr algn="ctr">
                  <a:defRPr/>
                </a:pPr>
                <a:endParaRPr lang="nl-NL" sz="1400">
                  <a:solidFill>
                    <a:schemeClr val="bg1"/>
                  </a:solidFill>
                  <a:latin typeface="+mn-lt"/>
                </a:endParaRPr>
              </a:p>
              <a:p>
                <a:pPr algn="ctr">
                  <a:defRPr/>
                </a:pPr>
                <a:endParaRPr lang="nl-NL" sz="1400">
                  <a:solidFill>
                    <a:schemeClr val="bg1"/>
                  </a:solidFill>
                  <a:latin typeface="+mn-lt"/>
                </a:endParaRPr>
              </a:p>
              <a:p>
                <a:pPr algn="ctr">
                  <a:defRPr/>
                </a:pPr>
                <a:endParaRPr lang="nl-NL" sz="1400">
                  <a:solidFill>
                    <a:schemeClr val="bg1"/>
                  </a:solidFill>
                  <a:latin typeface="+mn-lt"/>
                </a:endParaRPr>
              </a:p>
              <a:p>
                <a:pPr algn="ctr">
                  <a:defRPr/>
                </a:pPr>
                <a:r>
                  <a:rPr lang="nl-NL" sz="800" b="1">
                    <a:solidFill>
                      <a:schemeClr val="bg1"/>
                    </a:solidFill>
                    <a:latin typeface="+mn-lt"/>
                  </a:rPr>
                  <a:t>  </a:t>
                </a:r>
              </a:p>
              <a:p>
                <a:pPr algn="ctr">
                  <a:defRPr/>
                </a:pPr>
                <a:endParaRPr lang="nl-NL" sz="800" b="1">
                  <a:solidFill>
                    <a:schemeClr val="bg1"/>
                  </a:solidFill>
                </a:endParaRPr>
              </a:p>
            </p:txBody>
          </p:sp>
          <p:sp>
            <p:nvSpPr>
              <p:cNvPr id="114" name="Freeform 104">
                <a:extLst>
                  <a:ext uri="{FF2B5EF4-FFF2-40B4-BE49-F238E27FC236}">
                    <a16:creationId xmlns:a16="http://schemas.microsoft.com/office/drawing/2014/main" id="{E6C880EE-38FA-4F99-AA99-3EAF4C036717}"/>
                  </a:ext>
                </a:extLst>
              </p:cNvPr>
              <p:cNvSpPr>
                <a:spLocks/>
              </p:cNvSpPr>
              <p:nvPr/>
            </p:nvSpPr>
            <p:spPr bwMode="auto">
              <a:xfrm>
                <a:off x="6272966" y="1078945"/>
                <a:ext cx="1107644" cy="1442530"/>
              </a:xfrm>
              <a:custGeom>
                <a:avLst/>
                <a:gdLst>
                  <a:gd name="T0" fmla="*/ 1323 w 1340"/>
                  <a:gd name="T1" fmla="*/ 40 h 1688"/>
                  <a:gd name="T2" fmla="*/ 1205 w 1340"/>
                  <a:gd name="T3" fmla="*/ 24 h 1688"/>
                  <a:gd name="T4" fmla="*/ 1172 w 1340"/>
                  <a:gd name="T5" fmla="*/ 0 h 1688"/>
                  <a:gd name="T6" fmla="*/ 1130 w 1340"/>
                  <a:gd name="T7" fmla="*/ 24 h 1688"/>
                  <a:gd name="T8" fmla="*/ 1071 w 1340"/>
                  <a:gd name="T9" fmla="*/ 120 h 1688"/>
                  <a:gd name="T10" fmla="*/ 1012 w 1340"/>
                  <a:gd name="T11" fmla="*/ 40 h 1688"/>
                  <a:gd name="T12" fmla="*/ 961 w 1340"/>
                  <a:gd name="T13" fmla="*/ 136 h 1688"/>
                  <a:gd name="T14" fmla="*/ 877 w 1340"/>
                  <a:gd name="T15" fmla="*/ 184 h 1688"/>
                  <a:gd name="T16" fmla="*/ 809 w 1340"/>
                  <a:gd name="T17" fmla="*/ 176 h 1688"/>
                  <a:gd name="T18" fmla="*/ 717 w 1340"/>
                  <a:gd name="T19" fmla="*/ 248 h 1688"/>
                  <a:gd name="T20" fmla="*/ 700 w 1340"/>
                  <a:gd name="T21" fmla="*/ 328 h 1688"/>
                  <a:gd name="T22" fmla="*/ 645 w 1340"/>
                  <a:gd name="T23" fmla="*/ 418 h 1688"/>
                  <a:gd name="T24" fmla="*/ 590 w 1340"/>
                  <a:gd name="T25" fmla="*/ 504 h 1688"/>
                  <a:gd name="T26" fmla="*/ 565 w 1340"/>
                  <a:gd name="T27" fmla="*/ 560 h 1688"/>
                  <a:gd name="T28" fmla="*/ 472 w 1340"/>
                  <a:gd name="T29" fmla="*/ 744 h 1688"/>
                  <a:gd name="T30" fmla="*/ 396 w 1340"/>
                  <a:gd name="T31" fmla="*/ 848 h 1688"/>
                  <a:gd name="T32" fmla="*/ 396 w 1340"/>
                  <a:gd name="T33" fmla="*/ 896 h 1688"/>
                  <a:gd name="T34" fmla="*/ 304 w 1340"/>
                  <a:gd name="T35" fmla="*/ 1024 h 1688"/>
                  <a:gd name="T36" fmla="*/ 236 w 1340"/>
                  <a:gd name="T37" fmla="*/ 1032 h 1688"/>
                  <a:gd name="T38" fmla="*/ 186 w 1340"/>
                  <a:gd name="T39" fmla="*/ 1088 h 1688"/>
                  <a:gd name="T40" fmla="*/ 93 w 1340"/>
                  <a:gd name="T41" fmla="*/ 1144 h 1688"/>
                  <a:gd name="T42" fmla="*/ 26 w 1340"/>
                  <a:gd name="T43" fmla="*/ 1200 h 1688"/>
                  <a:gd name="T44" fmla="*/ 9 w 1340"/>
                  <a:gd name="T45" fmla="*/ 1264 h 1688"/>
                  <a:gd name="T46" fmla="*/ 9 w 1340"/>
                  <a:gd name="T47" fmla="*/ 1304 h 1688"/>
                  <a:gd name="T48" fmla="*/ 0 w 1340"/>
                  <a:gd name="T49" fmla="*/ 1352 h 1688"/>
                  <a:gd name="T50" fmla="*/ 9 w 1340"/>
                  <a:gd name="T51" fmla="*/ 1424 h 1688"/>
                  <a:gd name="T52" fmla="*/ 51 w 1340"/>
                  <a:gd name="T53" fmla="*/ 1464 h 1688"/>
                  <a:gd name="T54" fmla="*/ 17 w 1340"/>
                  <a:gd name="T55" fmla="*/ 1512 h 1688"/>
                  <a:gd name="T56" fmla="*/ 59 w 1340"/>
                  <a:gd name="T57" fmla="*/ 1552 h 1688"/>
                  <a:gd name="T58" fmla="*/ 17 w 1340"/>
                  <a:gd name="T59" fmla="*/ 1584 h 1688"/>
                  <a:gd name="T60" fmla="*/ 51 w 1340"/>
                  <a:gd name="T61" fmla="*/ 1632 h 1688"/>
                  <a:gd name="T62" fmla="*/ 102 w 1340"/>
                  <a:gd name="T63" fmla="*/ 1688 h 1688"/>
                  <a:gd name="T64" fmla="*/ 278 w 1340"/>
                  <a:gd name="T65" fmla="*/ 1624 h 1688"/>
                  <a:gd name="T66" fmla="*/ 346 w 1340"/>
                  <a:gd name="T67" fmla="*/ 1576 h 1688"/>
                  <a:gd name="T68" fmla="*/ 388 w 1340"/>
                  <a:gd name="T69" fmla="*/ 1512 h 1688"/>
                  <a:gd name="T70" fmla="*/ 422 w 1340"/>
                  <a:gd name="T71" fmla="*/ 1592 h 1688"/>
                  <a:gd name="T72" fmla="*/ 489 w 1340"/>
                  <a:gd name="T73" fmla="*/ 1456 h 1688"/>
                  <a:gd name="T74" fmla="*/ 514 w 1340"/>
                  <a:gd name="T75" fmla="*/ 1288 h 1688"/>
                  <a:gd name="T76" fmla="*/ 455 w 1340"/>
                  <a:gd name="T77" fmla="*/ 1048 h 1688"/>
                  <a:gd name="T78" fmla="*/ 582 w 1340"/>
                  <a:gd name="T79" fmla="*/ 912 h 1688"/>
                  <a:gd name="T80" fmla="*/ 590 w 1340"/>
                  <a:gd name="T81" fmla="*/ 712 h 1688"/>
                  <a:gd name="T82" fmla="*/ 691 w 1340"/>
                  <a:gd name="T83" fmla="*/ 568 h 1688"/>
                  <a:gd name="T84" fmla="*/ 717 w 1340"/>
                  <a:gd name="T85" fmla="*/ 440 h 1688"/>
                  <a:gd name="T86" fmla="*/ 851 w 1340"/>
                  <a:gd name="T87" fmla="*/ 400 h 1688"/>
                  <a:gd name="T88" fmla="*/ 851 w 1340"/>
                  <a:gd name="T89" fmla="*/ 296 h 1688"/>
                  <a:gd name="T90" fmla="*/ 1037 w 1340"/>
                  <a:gd name="T91" fmla="*/ 304 h 1688"/>
                  <a:gd name="T92" fmla="*/ 1113 w 1340"/>
                  <a:gd name="T93" fmla="*/ 176 h 1688"/>
                  <a:gd name="T94" fmla="*/ 1264 w 1340"/>
                  <a:gd name="T95" fmla="*/ 168 h 1688"/>
                  <a:gd name="T96" fmla="*/ 1340 w 1340"/>
                  <a:gd name="T97" fmla="*/ 144 h 16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340"/>
                  <a:gd name="T148" fmla="*/ 0 h 1688"/>
                  <a:gd name="T149" fmla="*/ 1340 w 1340"/>
                  <a:gd name="T150" fmla="*/ 1688 h 16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340" h="1688">
                    <a:moveTo>
                      <a:pt x="1239" y="104"/>
                    </a:moveTo>
                    <a:lnTo>
                      <a:pt x="1281" y="80"/>
                    </a:lnTo>
                    <a:lnTo>
                      <a:pt x="1323" y="40"/>
                    </a:lnTo>
                    <a:lnTo>
                      <a:pt x="1239" y="16"/>
                    </a:lnTo>
                    <a:lnTo>
                      <a:pt x="1214" y="8"/>
                    </a:lnTo>
                    <a:lnTo>
                      <a:pt x="1205" y="24"/>
                    </a:lnTo>
                    <a:lnTo>
                      <a:pt x="1180" y="56"/>
                    </a:lnTo>
                    <a:lnTo>
                      <a:pt x="1172" y="16"/>
                    </a:lnTo>
                    <a:lnTo>
                      <a:pt x="1172" y="0"/>
                    </a:lnTo>
                    <a:lnTo>
                      <a:pt x="1146" y="0"/>
                    </a:lnTo>
                    <a:lnTo>
                      <a:pt x="1130" y="0"/>
                    </a:lnTo>
                    <a:lnTo>
                      <a:pt x="1130" y="24"/>
                    </a:lnTo>
                    <a:lnTo>
                      <a:pt x="1130" y="64"/>
                    </a:lnTo>
                    <a:lnTo>
                      <a:pt x="1104" y="24"/>
                    </a:lnTo>
                    <a:lnTo>
                      <a:pt x="1071" y="120"/>
                    </a:lnTo>
                    <a:lnTo>
                      <a:pt x="1062" y="48"/>
                    </a:lnTo>
                    <a:lnTo>
                      <a:pt x="1037" y="24"/>
                    </a:lnTo>
                    <a:lnTo>
                      <a:pt x="1012" y="40"/>
                    </a:lnTo>
                    <a:lnTo>
                      <a:pt x="961" y="80"/>
                    </a:lnTo>
                    <a:lnTo>
                      <a:pt x="953" y="112"/>
                    </a:lnTo>
                    <a:lnTo>
                      <a:pt x="961" y="136"/>
                    </a:lnTo>
                    <a:lnTo>
                      <a:pt x="902" y="144"/>
                    </a:lnTo>
                    <a:lnTo>
                      <a:pt x="885" y="160"/>
                    </a:lnTo>
                    <a:lnTo>
                      <a:pt x="877" y="184"/>
                    </a:lnTo>
                    <a:lnTo>
                      <a:pt x="851" y="192"/>
                    </a:lnTo>
                    <a:lnTo>
                      <a:pt x="826" y="192"/>
                    </a:lnTo>
                    <a:lnTo>
                      <a:pt x="809" y="176"/>
                    </a:lnTo>
                    <a:lnTo>
                      <a:pt x="784" y="176"/>
                    </a:lnTo>
                    <a:lnTo>
                      <a:pt x="750" y="208"/>
                    </a:lnTo>
                    <a:lnTo>
                      <a:pt x="717" y="248"/>
                    </a:lnTo>
                    <a:lnTo>
                      <a:pt x="683" y="296"/>
                    </a:lnTo>
                    <a:lnTo>
                      <a:pt x="683" y="320"/>
                    </a:lnTo>
                    <a:lnTo>
                      <a:pt x="700" y="328"/>
                    </a:lnTo>
                    <a:lnTo>
                      <a:pt x="659" y="374"/>
                    </a:lnTo>
                    <a:lnTo>
                      <a:pt x="641" y="368"/>
                    </a:lnTo>
                    <a:lnTo>
                      <a:pt x="645" y="418"/>
                    </a:lnTo>
                    <a:lnTo>
                      <a:pt x="616" y="456"/>
                    </a:lnTo>
                    <a:lnTo>
                      <a:pt x="599" y="480"/>
                    </a:lnTo>
                    <a:lnTo>
                      <a:pt x="590" y="504"/>
                    </a:lnTo>
                    <a:lnTo>
                      <a:pt x="607" y="520"/>
                    </a:lnTo>
                    <a:lnTo>
                      <a:pt x="573" y="536"/>
                    </a:lnTo>
                    <a:lnTo>
                      <a:pt x="565" y="560"/>
                    </a:lnTo>
                    <a:lnTo>
                      <a:pt x="540" y="576"/>
                    </a:lnTo>
                    <a:lnTo>
                      <a:pt x="523" y="624"/>
                    </a:lnTo>
                    <a:lnTo>
                      <a:pt x="472" y="744"/>
                    </a:lnTo>
                    <a:lnTo>
                      <a:pt x="455" y="816"/>
                    </a:lnTo>
                    <a:lnTo>
                      <a:pt x="439" y="840"/>
                    </a:lnTo>
                    <a:lnTo>
                      <a:pt x="396" y="848"/>
                    </a:lnTo>
                    <a:lnTo>
                      <a:pt x="405" y="872"/>
                    </a:lnTo>
                    <a:lnTo>
                      <a:pt x="413" y="888"/>
                    </a:lnTo>
                    <a:lnTo>
                      <a:pt x="396" y="896"/>
                    </a:lnTo>
                    <a:lnTo>
                      <a:pt x="346" y="952"/>
                    </a:lnTo>
                    <a:lnTo>
                      <a:pt x="321" y="1008"/>
                    </a:lnTo>
                    <a:lnTo>
                      <a:pt x="304" y="1024"/>
                    </a:lnTo>
                    <a:lnTo>
                      <a:pt x="295" y="1032"/>
                    </a:lnTo>
                    <a:lnTo>
                      <a:pt x="262" y="1024"/>
                    </a:lnTo>
                    <a:lnTo>
                      <a:pt x="236" y="1032"/>
                    </a:lnTo>
                    <a:lnTo>
                      <a:pt x="228" y="1040"/>
                    </a:lnTo>
                    <a:lnTo>
                      <a:pt x="220" y="1064"/>
                    </a:lnTo>
                    <a:lnTo>
                      <a:pt x="186" y="1088"/>
                    </a:lnTo>
                    <a:lnTo>
                      <a:pt x="152" y="1104"/>
                    </a:lnTo>
                    <a:lnTo>
                      <a:pt x="127" y="1128"/>
                    </a:lnTo>
                    <a:lnTo>
                      <a:pt x="93" y="1144"/>
                    </a:lnTo>
                    <a:lnTo>
                      <a:pt x="68" y="1168"/>
                    </a:lnTo>
                    <a:lnTo>
                      <a:pt x="51" y="1192"/>
                    </a:lnTo>
                    <a:lnTo>
                      <a:pt x="26" y="1200"/>
                    </a:lnTo>
                    <a:lnTo>
                      <a:pt x="17" y="1208"/>
                    </a:lnTo>
                    <a:lnTo>
                      <a:pt x="17" y="1248"/>
                    </a:lnTo>
                    <a:lnTo>
                      <a:pt x="9" y="1264"/>
                    </a:lnTo>
                    <a:lnTo>
                      <a:pt x="17" y="1272"/>
                    </a:lnTo>
                    <a:lnTo>
                      <a:pt x="17" y="1288"/>
                    </a:lnTo>
                    <a:lnTo>
                      <a:pt x="9" y="1304"/>
                    </a:lnTo>
                    <a:lnTo>
                      <a:pt x="17" y="1312"/>
                    </a:lnTo>
                    <a:lnTo>
                      <a:pt x="17" y="1328"/>
                    </a:lnTo>
                    <a:lnTo>
                      <a:pt x="0" y="1352"/>
                    </a:lnTo>
                    <a:lnTo>
                      <a:pt x="17" y="1384"/>
                    </a:lnTo>
                    <a:lnTo>
                      <a:pt x="43" y="1408"/>
                    </a:lnTo>
                    <a:lnTo>
                      <a:pt x="9" y="1424"/>
                    </a:lnTo>
                    <a:lnTo>
                      <a:pt x="34" y="1432"/>
                    </a:lnTo>
                    <a:lnTo>
                      <a:pt x="9" y="1480"/>
                    </a:lnTo>
                    <a:lnTo>
                      <a:pt x="51" y="1464"/>
                    </a:lnTo>
                    <a:lnTo>
                      <a:pt x="51" y="1480"/>
                    </a:lnTo>
                    <a:lnTo>
                      <a:pt x="43" y="1488"/>
                    </a:lnTo>
                    <a:lnTo>
                      <a:pt x="17" y="1512"/>
                    </a:lnTo>
                    <a:lnTo>
                      <a:pt x="17" y="1544"/>
                    </a:lnTo>
                    <a:lnTo>
                      <a:pt x="43" y="1544"/>
                    </a:lnTo>
                    <a:lnTo>
                      <a:pt x="59" y="1552"/>
                    </a:lnTo>
                    <a:lnTo>
                      <a:pt x="59" y="1568"/>
                    </a:lnTo>
                    <a:lnTo>
                      <a:pt x="34" y="1584"/>
                    </a:lnTo>
                    <a:lnTo>
                      <a:pt x="17" y="1584"/>
                    </a:lnTo>
                    <a:lnTo>
                      <a:pt x="9" y="1592"/>
                    </a:lnTo>
                    <a:lnTo>
                      <a:pt x="26" y="1616"/>
                    </a:lnTo>
                    <a:lnTo>
                      <a:pt x="51" y="1632"/>
                    </a:lnTo>
                    <a:lnTo>
                      <a:pt x="76" y="1656"/>
                    </a:lnTo>
                    <a:lnTo>
                      <a:pt x="118" y="1664"/>
                    </a:lnTo>
                    <a:lnTo>
                      <a:pt x="102" y="1688"/>
                    </a:lnTo>
                    <a:lnTo>
                      <a:pt x="177" y="1688"/>
                    </a:lnTo>
                    <a:lnTo>
                      <a:pt x="236" y="1664"/>
                    </a:lnTo>
                    <a:lnTo>
                      <a:pt x="278" y="1624"/>
                    </a:lnTo>
                    <a:lnTo>
                      <a:pt x="312" y="1576"/>
                    </a:lnTo>
                    <a:lnTo>
                      <a:pt x="329" y="1584"/>
                    </a:lnTo>
                    <a:lnTo>
                      <a:pt x="346" y="1576"/>
                    </a:lnTo>
                    <a:lnTo>
                      <a:pt x="363" y="1544"/>
                    </a:lnTo>
                    <a:lnTo>
                      <a:pt x="363" y="1512"/>
                    </a:lnTo>
                    <a:lnTo>
                      <a:pt x="388" y="1512"/>
                    </a:lnTo>
                    <a:lnTo>
                      <a:pt x="396" y="1528"/>
                    </a:lnTo>
                    <a:lnTo>
                      <a:pt x="405" y="1560"/>
                    </a:lnTo>
                    <a:lnTo>
                      <a:pt x="422" y="1592"/>
                    </a:lnTo>
                    <a:lnTo>
                      <a:pt x="439" y="1584"/>
                    </a:lnTo>
                    <a:lnTo>
                      <a:pt x="455" y="1488"/>
                    </a:lnTo>
                    <a:lnTo>
                      <a:pt x="489" y="1456"/>
                    </a:lnTo>
                    <a:lnTo>
                      <a:pt x="489" y="1368"/>
                    </a:lnTo>
                    <a:lnTo>
                      <a:pt x="514" y="1328"/>
                    </a:lnTo>
                    <a:lnTo>
                      <a:pt x="514" y="1288"/>
                    </a:lnTo>
                    <a:lnTo>
                      <a:pt x="472" y="1248"/>
                    </a:lnTo>
                    <a:lnTo>
                      <a:pt x="472" y="1168"/>
                    </a:lnTo>
                    <a:lnTo>
                      <a:pt x="455" y="1048"/>
                    </a:lnTo>
                    <a:lnTo>
                      <a:pt x="489" y="976"/>
                    </a:lnTo>
                    <a:lnTo>
                      <a:pt x="565" y="968"/>
                    </a:lnTo>
                    <a:lnTo>
                      <a:pt x="582" y="912"/>
                    </a:lnTo>
                    <a:lnTo>
                      <a:pt x="540" y="888"/>
                    </a:lnTo>
                    <a:lnTo>
                      <a:pt x="590" y="808"/>
                    </a:lnTo>
                    <a:lnTo>
                      <a:pt x="590" y="712"/>
                    </a:lnTo>
                    <a:lnTo>
                      <a:pt x="632" y="688"/>
                    </a:lnTo>
                    <a:lnTo>
                      <a:pt x="632" y="624"/>
                    </a:lnTo>
                    <a:lnTo>
                      <a:pt x="691" y="568"/>
                    </a:lnTo>
                    <a:lnTo>
                      <a:pt x="683" y="528"/>
                    </a:lnTo>
                    <a:lnTo>
                      <a:pt x="683" y="480"/>
                    </a:lnTo>
                    <a:lnTo>
                      <a:pt x="717" y="440"/>
                    </a:lnTo>
                    <a:lnTo>
                      <a:pt x="759" y="440"/>
                    </a:lnTo>
                    <a:lnTo>
                      <a:pt x="776" y="384"/>
                    </a:lnTo>
                    <a:lnTo>
                      <a:pt x="851" y="400"/>
                    </a:lnTo>
                    <a:lnTo>
                      <a:pt x="851" y="320"/>
                    </a:lnTo>
                    <a:lnTo>
                      <a:pt x="868" y="312"/>
                    </a:lnTo>
                    <a:lnTo>
                      <a:pt x="851" y="296"/>
                    </a:lnTo>
                    <a:lnTo>
                      <a:pt x="894" y="272"/>
                    </a:lnTo>
                    <a:lnTo>
                      <a:pt x="995" y="320"/>
                    </a:lnTo>
                    <a:lnTo>
                      <a:pt x="1037" y="304"/>
                    </a:lnTo>
                    <a:lnTo>
                      <a:pt x="1096" y="320"/>
                    </a:lnTo>
                    <a:lnTo>
                      <a:pt x="1113" y="248"/>
                    </a:lnTo>
                    <a:lnTo>
                      <a:pt x="1113" y="176"/>
                    </a:lnTo>
                    <a:lnTo>
                      <a:pt x="1146" y="136"/>
                    </a:lnTo>
                    <a:lnTo>
                      <a:pt x="1197" y="136"/>
                    </a:lnTo>
                    <a:lnTo>
                      <a:pt x="1264" y="168"/>
                    </a:lnTo>
                    <a:lnTo>
                      <a:pt x="1281" y="208"/>
                    </a:lnTo>
                    <a:lnTo>
                      <a:pt x="1306" y="176"/>
                    </a:lnTo>
                    <a:lnTo>
                      <a:pt x="1340" y="144"/>
                    </a:lnTo>
                    <a:lnTo>
                      <a:pt x="1340" y="120"/>
                    </a:lnTo>
                    <a:lnTo>
                      <a:pt x="1239" y="104"/>
                    </a:lnTo>
                    <a:close/>
                  </a:path>
                </a:pathLst>
              </a:custGeom>
              <a:solidFill>
                <a:srgbClr val="C6C6C6"/>
              </a:solidFill>
              <a:ln w="9525">
                <a:solidFill>
                  <a:schemeClr val="bg1"/>
                </a:solidFill>
                <a:round/>
                <a:headEnd/>
                <a:tailEnd/>
              </a:ln>
            </p:spPr>
            <p:txBody>
              <a:bodyPr/>
              <a:lstStyle/>
              <a:p>
                <a:endParaRPr lang="en-US" sz="1400"/>
              </a:p>
            </p:txBody>
          </p:sp>
          <p:sp>
            <p:nvSpPr>
              <p:cNvPr id="115" name="Freeform 105">
                <a:extLst>
                  <a:ext uri="{FF2B5EF4-FFF2-40B4-BE49-F238E27FC236}">
                    <a16:creationId xmlns:a16="http://schemas.microsoft.com/office/drawing/2014/main" id="{AC5B346C-91D6-4473-BB08-1794A45AF313}"/>
                  </a:ext>
                </a:extLst>
              </p:cNvPr>
              <p:cNvSpPr>
                <a:spLocks/>
              </p:cNvSpPr>
              <p:nvPr/>
            </p:nvSpPr>
            <p:spPr bwMode="auto">
              <a:xfrm>
                <a:off x="6272966" y="1072108"/>
                <a:ext cx="1107644" cy="1442530"/>
              </a:xfrm>
              <a:custGeom>
                <a:avLst/>
                <a:gdLst>
                  <a:gd name="T0" fmla="*/ 1323 w 1340"/>
                  <a:gd name="T1" fmla="*/ 40 h 1688"/>
                  <a:gd name="T2" fmla="*/ 1205 w 1340"/>
                  <a:gd name="T3" fmla="*/ 24 h 1688"/>
                  <a:gd name="T4" fmla="*/ 1172 w 1340"/>
                  <a:gd name="T5" fmla="*/ 0 h 1688"/>
                  <a:gd name="T6" fmla="*/ 1130 w 1340"/>
                  <a:gd name="T7" fmla="*/ 24 h 1688"/>
                  <a:gd name="T8" fmla="*/ 1071 w 1340"/>
                  <a:gd name="T9" fmla="*/ 120 h 1688"/>
                  <a:gd name="T10" fmla="*/ 1012 w 1340"/>
                  <a:gd name="T11" fmla="*/ 40 h 1688"/>
                  <a:gd name="T12" fmla="*/ 961 w 1340"/>
                  <a:gd name="T13" fmla="*/ 136 h 1688"/>
                  <a:gd name="T14" fmla="*/ 877 w 1340"/>
                  <a:gd name="T15" fmla="*/ 184 h 1688"/>
                  <a:gd name="T16" fmla="*/ 809 w 1340"/>
                  <a:gd name="T17" fmla="*/ 176 h 1688"/>
                  <a:gd name="T18" fmla="*/ 717 w 1340"/>
                  <a:gd name="T19" fmla="*/ 248 h 1688"/>
                  <a:gd name="T20" fmla="*/ 700 w 1340"/>
                  <a:gd name="T21" fmla="*/ 328 h 1688"/>
                  <a:gd name="T22" fmla="*/ 645 w 1340"/>
                  <a:gd name="T23" fmla="*/ 422 h 1688"/>
                  <a:gd name="T24" fmla="*/ 590 w 1340"/>
                  <a:gd name="T25" fmla="*/ 504 h 1688"/>
                  <a:gd name="T26" fmla="*/ 565 w 1340"/>
                  <a:gd name="T27" fmla="*/ 560 h 1688"/>
                  <a:gd name="T28" fmla="*/ 472 w 1340"/>
                  <a:gd name="T29" fmla="*/ 744 h 1688"/>
                  <a:gd name="T30" fmla="*/ 396 w 1340"/>
                  <a:gd name="T31" fmla="*/ 848 h 1688"/>
                  <a:gd name="T32" fmla="*/ 396 w 1340"/>
                  <a:gd name="T33" fmla="*/ 896 h 1688"/>
                  <a:gd name="T34" fmla="*/ 304 w 1340"/>
                  <a:gd name="T35" fmla="*/ 1024 h 1688"/>
                  <a:gd name="T36" fmla="*/ 236 w 1340"/>
                  <a:gd name="T37" fmla="*/ 1032 h 1688"/>
                  <a:gd name="T38" fmla="*/ 186 w 1340"/>
                  <a:gd name="T39" fmla="*/ 1088 h 1688"/>
                  <a:gd name="T40" fmla="*/ 93 w 1340"/>
                  <a:gd name="T41" fmla="*/ 1144 h 1688"/>
                  <a:gd name="T42" fmla="*/ 26 w 1340"/>
                  <a:gd name="T43" fmla="*/ 1200 h 1688"/>
                  <a:gd name="T44" fmla="*/ 9 w 1340"/>
                  <a:gd name="T45" fmla="*/ 1264 h 1688"/>
                  <a:gd name="T46" fmla="*/ 9 w 1340"/>
                  <a:gd name="T47" fmla="*/ 1304 h 1688"/>
                  <a:gd name="T48" fmla="*/ 0 w 1340"/>
                  <a:gd name="T49" fmla="*/ 1352 h 1688"/>
                  <a:gd name="T50" fmla="*/ 9 w 1340"/>
                  <a:gd name="T51" fmla="*/ 1424 h 1688"/>
                  <a:gd name="T52" fmla="*/ 51 w 1340"/>
                  <a:gd name="T53" fmla="*/ 1464 h 1688"/>
                  <a:gd name="T54" fmla="*/ 17 w 1340"/>
                  <a:gd name="T55" fmla="*/ 1512 h 1688"/>
                  <a:gd name="T56" fmla="*/ 59 w 1340"/>
                  <a:gd name="T57" fmla="*/ 1552 h 1688"/>
                  <a:gd name="T58" fmla="*/ 17 w 1340"/>
                  <a:gd name="T59" fmla="*/ 1584 h 1688"/>
                  <a:gd name="T60" fmla="*/ 51 w 1340"/>
                  <a:gd name="T61" fmla="*/ 1632 h 1688"/>
                  <a:gd name="T62" fmla="*/ 102 w 1340"/>
                  <a:gd name="T63" fmla="*/ 1688 h 1688"/>
                  <a:gd name="T64" fmla="*/ 278 w 1340"/>
                  <a:gd name="T65" fmla="*/ 1624 h 1688"/>
                  <a:gd name="T66" fmla="*/ 346 w 1340"/>
                  <a:gd name="T67" fmla="*/ 1576 h 1688"/>
                  <a:gd name="T68" fmla="*/ 388 w 1340"/>
                  <a:gd name="T69" fmla="*/ 1512 h 1688"/>
                  <a:gd name="T70" fmla="*/ 422 w 1340"/>
                  <a:gd name="T71" fmla="*/ 1592 h 1688"/>
                  <a:gd name="T72" fmla="*/ 489 w 1340"/>
                  <a:gd name="T73" fmla="*/ 1456 h 1688"/>
                  <a:gd name="T74" fmla="*/ 514 w 1340"/>
                  <a:gd name="T75" fmla="*/ 1288 h 1688"/>
                  <a:gd name="T76" fmla="*/ 455 w 1340"/>
                  <a:gd name="T77" fmla="*/ 1048 h 1688"/>
                  <a:gd name="T78" fmla="*/ 582 w 1340"/>
                  <a:gd name="T79" fmla="*/ 912 h 1688"/>
                  <a:gd name="T80" fmla="*/ 590 w 1340"/>
                  <a:gd name="T81" fmla="*/ 712 h 1688"/>
                  <a:gd name="T82" fmla="*/ 691 w 1340"/>
                  <a:gd name="T83" fmla="*/ 568 h 1688"/>
                  <a:gd name="T84" fmla="*/ 717 w 1340"/>
                  <a:gd name="T85" fmla="*/ 440 h 1688"/>
                  <a:gd name="T86" fmla="*/ 851 w 1340"/>
                  <a:gd name="T87" fmla="*/ 400 h 1688"/>
                  <a:gd name="T88" fmla="*/ 851 w 1340"/>
                  <a:gd name="T89" fmla="*/ 296 h 1688"/>
                  <a:gd name="T90" fmla="*/ 1037 w 1340"/>
                  <a:gd name="T91" fmla="*/ 304 h 1688"/>
                  <a:gd name="T92" fmla="*/ 1113 w 1340"/>
                  <a:gd name="T93" fmla="*/ 176 h 1688"/>
                  <a:gd name="T94" fmla="*/ 1264 w 1340"/>
                  <a:gd name="T95" fmla="*/ 168 h 1688"/>
                  <a:gd name="T96" fmla="*/ 1340 w 1340"/>
                  <a:gd name="T97" fmla="*/ 144 h 1688"/>
                  <a:gd name="T98" fmla="*/ 1239 w 1340"/>
                  <a:gd name="T99" fmla="*/ 104 h 168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40"/>
                  <a:gd name="T151" fmla="*/ 0 h 1688"/>
                  <a:gd name="T152" fmla="*/ 1340 w 1340"/>
                  <a:gd name="T153" fmla="*/ 1688 h 168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40" h="1688">
                    <a:moveTo>
                      <a:pt x="1239" y="104"/>
                    </a:moveTo>
                    <a:lnTo>
                      <a:pt x="1281" y="80"/>
                    </a:lnTo>
                    <a:lnTo>
                      <a:pt x="1323" y="40"/>
                    </a:lnTo>
                    <a:lnTo>
                      <a:pt x="1239" y="16"/>
                    </a:lnTo>
                    <a:lnTo>
                      <a:pt x="1214" y="8"/>
                    </a:lnTo>
                    <a:lnTo>
                      <a:pt x="1205" y="24"/>
                    </a:lnTo>
                    <a:lnTo>
                      <a:pt x="1180" y="56"/>
                    </a:lnTo>
                    <a:lnTo>
                      <a:pt x="1172" y="16"/>
                    </a:lnTo>
                    <a:lnTo>
                      <a:pt x="1172" y="0"/>
                    </a:lnTo>
                    <a:lnTo>
                      <a:pt x="1146" y="0"/>
                    </a:lnTo>
                    <a:lnTo>
                      <a:pt x="1130" y="0"/>
                    </a:lnTo>
                    <a:lnTo>
                      <a:pt x="1130" y="24"/>
                    </a:lnTo>
                    <a:lnTo>
                      <a:pt x="1130" y="64"/>
                    </a:lnTo>
                    <a:lnTo>
                      <a:pt x="1104" y="24"/>
                    </a:lnTo>
                    <a:lnTo>
                      <a:pt x="1071" y="120"/>
                    </a:lnTo>
                    <a:lnTo>
                      <a:pt x="1062" y="48"/>
                    </a:lnTo>
                    <a:lnTo>
                      <a:pt x="1037" y="24"/>
                    </a:lnTo>
                    <a:lnTo>
                      <a:pt x="1012" y="40"/>
                    </a:lnTo>
                    <a:lnTo>
                      <a:pt x="961" y="80"/>
                    </a:lnTo>
                    <a:lnTo>
                      <a:pt x="953" y="112"/>
                    </a:lnTo>
                    <a:lnTo>
                      <a:pt x="961" y="136"/>
                    </a:lnTo>
                    <a:lnTo>
                      <a:pt x="902" y="144"/>
                    </a:lnTo>
                    <a:lnTo>
                      <a:pt x="885" y="160"/>
                    </a:lnTo>
                    <a:lnTo>
                      <a:pt x="877" y="184"/>
                    </a:lnTo>
                    <a:lnTo>
                      <a:pt x="851" y="192"/>
                    </a:lnTo>
                    <a:lnTo>
                      <a:pt x="826" y="192"/>
                    </a:lnTo>
                    <a:lnTo>
                      <a:pt x="809" y="176"/>
                    </a:lnTo>
                    <a:lnTo>
                      <a:pt x="784" y="176"/>
                    </a:lnTo>
                    <a:lnTo>
                      <a:pt x="750" y="208"/>
                    </a:lnTo>
                    <a:lnTo>
                      <a:pt x="717" y="248"/>
                    </a:lnTo>
                    <a:lnTo>
                      <a:pt x="683" y="296"/>
                    </a:lnTo>
                    <a:lnTo>
                      <a:pt x="683" y="320"/>
                    </a:lnTo>
                    <a:lnTo>
                      <a:pt x="700" y="328"/>
                    </a:lnTo>
                    <a:lnTo>
                      <a:pt x="658" y="376"/>
                    </a:lnTo>
                    <a:lnTo>
                      <a:pt x="639" y="374"/>
                    </a:lnTo>
                    <a:lnTo>
                      <a:pt x="645" y="422"/>
                    </a:lnTo>
                    <a:lnTo>
                      <a:pt x="616" y="456"/>
                    </a:lnTo>
                    <a:lnTo>
                      <a:pt x="599" y="480"/>
                    </a:lnTo>
                    <a:lnTo>
                      <a:pt x="590" y="504"/>
                    </a:lnTo>
                    <a:lnTo>
                      <a:pt x="607" y="520"/>
                    </a:lnTo>
                    <a:lnTo>
                      <a:pt x="573" y="536"/>
                    </a:lnTo>
                    <a:lnTo>
                      <a:pt x="565" y="560"/>
                    </a:lnTo>
                    <a:lnTo>
                      <a:pt x="540" y="576"/>
                    </a:lnTo>
                    <a:lnTo>
                      <a:pt x="523" y="624"/>
                    </a:lnTo>
                    <a:lnTo>
                      <a:pt x="472" y="744"/>
                    </a:lnTo>
                    <a:lnTo>
                      <a:pt x="455" y="816"/>
                    </a:lnTo>
                    <a:lnTo>
                      <a:pt x="439" y="840"/>
                    </a:lnTo>
                    <a:lnTo>
                      <a:pt x="396" y="848"/>
                    </a:lnTo>
                    <a:lnTo>
                      <a:pt x="405" y="872"/>
                    </a:lnTo>
                    <a:lnTo>
                      <a:pt x="413" y="888"/>
                    </a:lnTo>
                    <a:lnTo>
                      <a:pt x="396" y="896"/>
                    </a:lnTo>
                    <a:lnTo>
                      <a:pt x="346" y="952"/>
                    </a:lnTo>
                    <a:lnTo>
                      <a:pt x="321" y="1008"/>
                    </a:lnTo>
                    <a:lnTo>
                      <a:pt x="304" y="1024"/>
                    </a:lnTo>
                    <a:lnTo>
                      <a:pt x="295" y="1032"/>
                    </a:lnTo>
                    <a:lnTo>
                      <a:pt x="262" y="1024"/>
                    </a:lnTo>
                    <a:lnTo>
                      <a:pt x="236" y="1032"/>
                    </a:lnTo>
                    <a:lnTo>
                      <a:pt x="228" y="1040"/>
                    </a:lnTo>
                    <a:lnTo>
                      <a:pt x="220" y="1064"/>
                    </a:lnTo>
                    <a:lnTo>
                      <a:pt x="186" y="1088"/>
                    </a:lnTo>
                    <a:lnTo>
                      <a:pt x="152" y="1104"/>
                    </a:lnTo>
                    <a:lnTo>
                      <a:pt x="127" y="1128"/>
                    </a:lnTo>
                    <a:lnTo>
                      <a:pt x="93" y="1144"/>
                    </a:lnTo>
                    <a:lnTo>
                      <a:pt x="68" y="1168"/>
                    </a:lnTo>
                    <a:lnTo>
                      <a:pt x="51" y="1192"/>
                    </a:lnTo>
                    <a:lnTo>
                      <a:pt x="26" y="1200"/>
                    </a:lnTo>
                    <a:lnTo>
                      <a:pt x="17" y="1208"/>
                    </a:lnTo>
                    <a:lnTo>
                      <a:pt x="17" y="1248"/>
                    </a:lnTo>
                    <a:lnTo>
                      <a:pt x="9" y="1264"/>
                    </a:lnTo>
                    <a:lnTo>
                      <a:pt x="17" y="1272"/>
                    </a:lnTo>
                    <a:lnTo>
                      <a:pt x="17" y="1288"/>
                    </a:lnTo>
                    <a:lnTo>
                      <a:pt x="9" y="1304"/>
                    </a:lnTo>
                    <a:lnTo>
                      <a:pt x="17" y="1312"/>
                    </a:lnTo>
                    <a:lnTo>
                      <a:pt x="17" y="1328"/>
                    </a:lnTo>
                    <a:lnTo>
                      <a:pt x="0" y="1352"/>
                    </a:lnTo>
                    <a:lnTo>
                      <a:pt x="17" y="1384"/>
                    </a:lnTo>
                    <a:lnTo>
                      <a:pt x="43" y="1408"/>
                    </a:lnTo>
                    <a:lnTo>
                      <a:pt x="9" y="1424"/>
                    </a:lnTo>
                    <a:lnTo>
                      <a:pt x="34" y="1432"/>
                    </a:lnTo>
                    <a:lnTo>
                      <a:pt x="9" y="1480"/>
                    </a:lnTo>
                    <a:lnTo>
                      <a:pt x="51" y="1464"/>
                    </a:lnTo>
                    <a:lnTo>
                      <a:pt x="51" y="1480"/>
                    </a:lnTo>
                    <a:lnTo>
                      <a:pt x="43" y="1488"/>
                    </a:lnTo>
                    <a:lnTo>
                      <a:pt x="17" y="1512"/>
                    </a:lnTo>
                    <a:lnTo>
                      <a:pt x="17" y="1544"/>
                    </a:lnTo>
                    <a:lnTo>
                      <a:pt x="43" y="1544"/>
                    </a:lnTo>
                    <a:lnTo>
                      <a:pt x="59" y="1552"/>
                    </a:lnTo>
                    <a:lnTo>
                      <a:pt x="59" y="1568"/>
                    </a:lnTo>
                    <a:lnTo>
                      <a:pt x="34" y="1584"/>
                    </a:lnTo>
                    <a:lnTo>
                      <a:pt x="17" y="1584"/>
                    </a:lnTo>
                    <a:lnTo>
                      <a:pt x="9" y="1592"/>
                    </a:lnTo>
                    <a:lnTo>
                      <a:pt x="26" y="1616"/>
                    </a:lnTo>
                    <a:lnTo>
                      <a:pt x="51" y="1632"/>
                    </a:lnTo>
                    <a:lnTo>
                      <a:pt x="76" y="1656"/>
                    </a:lnTo>
                    <a:lnTo>
                      <a:pt x="118" y="1664"/>
                    </a:lnTo>
                    <a:lnTo>
                      <a:pt x="102" y="1688"/>
                    </a:lnTo>
                    <a:lnTo>
                      <a:pt x="177" y="1688"/>
                    </a:lnTo>
                    <a:lnTo>
                      <a:pt x="236" y="1664"/>
                    </a:lnTo>
                    <a:lnTo>
                      <a:pt x="278" y="1624"/>
                    </a:lnTo>
                    <a:lnTo>
                      <a:pt x="312" y="1576"/>
                    </a:lnTo>
                    <a:lnTo>
                      <a:pt x="329" y="1584"/>
                    </a:lnTo>
                    <a:lnTo>
                      <a:pt x="346" y="1576"/>
                    </a:lnTo>
                    <a:lnTo>
                      <a:pt x="363" y="1544"/>
                    </a:lnTo>
                    <a:lnTo>
                      <a:pt x="363" y="1512"/>
                    </a:lnTo>
                    <a:lnTo>
                      <a:pt x="388" y="1512"/>
                    </a:lnTo>
                    <a:lnTo>
                      <a:pt x="396" y="1528"/>
                    </a:lnTo>
                    <a:lnTo>
                      <a:pt x="405" y="1560"/>
                    </a:lnTo>
                    <a:lnTo>
                      <a:pt x="422" y="1592"/>
                    </a:lnTo>
                    <a:lnTo>
                      <a:pt x="439" y="1584"/>
                    </a:lnTo>
                    <a:lnTo>
                      <a:pt x="455" y="1488"/>
                    </a:lnTo>
                    <a:lnTo>
                      <a:pt x="489" y="1456"/>
                    </a:lnTo>
                    <a:lnTo>
                      <a:pt x="489" y="1368"/>
                    </a:lnTo>
                    <a:lnTo>
                      <a:pt x="514" y="1328"/>
                    </a:lnTo>
                    <a:lnTo>
                      <a:pt x="514" y="1288"/>
                    </a:lnTo>
                    <a:lnTo>
                      <a:pt x="472" y="1248"/>
                    </a:lnTo>
                    <a:lnTo>
                      <a:pt x="472" y="1168"/>
                    </a:lnTo>
                    <a:lnTo>
                      <a:pt x="455" y="1048"/>
                    </a:lnTo>
                    <a:lnTo>
                      <a:pt x="489" y="976"/>
                    </a:lnTo>
                    <a:lnTo>
                      <a:pt x="565" y="968"/>
                    </a:lnTo>
                    <a:lnTo>
                      <a:pt x="582" y="912"/>
                    </a:lnTo>
                    <a:lnTo>
                      <a:pt x="540" y="888"/>
                    </a:lnTo>
                    <a:lnTo>
                      <a:pt x="590" y="808"/>
                    </a:lnTo>
                    <a:lnTo>
                      <a:pt x="590" y="712"/>
                    </a:lnTo>
                    <a:lnTo>
                      <a:pt x="632" y="688"/>
                    </a:lnTo>
                    <a:lnTo>
                      <a:pt x="632" y="624"/>
                    </a:lnTo>
                    <a:lnTo>
                      <a:pt x="691" y="568"/>
                    </a:lnTo>
                    <a:lnTo>
                      <a:pt x="683" y="528"/>
                    </a:lnTo>
                    <a:lnTo>
                      <a:pt x="683" y="480"/>
                    </a:lnTo>
                    <a:lnTo>
                      <a:pt x="717" y="440"/>
                    </a:lnTo>
                    <a:lnTo>
                      <a:pt x="759" y="440"/>
                    </a:lnTo>
                    <a:lnTo>
                      <a:pt x="776" y="384"/>
                    </a:lnTo>
                    <a:lnTo>
                      <a:pt x="851" y="400"/>
                    </a:lnTo>
                    <a:lnTo>
                      <a:pt x="851" y="320"/>
                    </a:lnTo>
                    <a:lnTo>
                      <a:pt x="868" y="312"/>
                    </a:lnTo>
                    <a:lnTo>
                      <a:pt x="851" y="296"/>
                    </a:lnTo>
                    <a:lnTo>
                      <a:pt x="894" y="272"/>
                    </a:lnTo>
                    <a:lnTo>
                      <a:pt x="995" y="320"/>
                    </a:lnTo>
                    <a:lnTo>
                      <a:pt x="1037" y="304"/>
                    </a:lnTo>
                    <a:lnTo>
                      <a:pt x="1096" y="320"/>
                    </a:lnTo>
                    <a:lnTo>
                      <a:pt x="1113" y="248"/>
                    </a:lnTo>
                    <a:lnTo>
                      <a:pt x="1113" y="176"/>
                    </a:lnTo>
                    <a:lnTo>
                      <a:pt x="1146" y="136"/>
                    </a:lnTo>
                    <a:lnTo>
                      <a:pt x="1197" y="136"/>
                    </a:lnTo>
                    <a:lnTo>
                      <a:pt x="1264" y="168"/>
                    </a:lnTo>
                    <a:lnTo>
                      <a:pt x="1281" y="208"/>
                    </a:lnTo>
                    <a:lnTo>
                      <a:pt x="1306" y="176"/>
                    </a:lnTo>
                    <a:lnTo>
                      <a:pt x="1340" y="144"/>
                    </a:lnTo>
                    <a:lnTo>
                      <a:pt x="1340" y="120"/>
                    </a:lnTo>
                    <a:lnTo>
                      <a:pt x="1239" y="104"/>
                    </a:lnTo>
                    <a:close/>
                  </a:path>
                </a:pathLst>
              </a:custGeom>
              <a:solidFill>
                <a:srgbClr val="C6C6C6"/>
              </a:solidFill>
              <a:ln w="12700">
                <a:solidFill>
                  <a:schemeClr val="bg1"/>
                </a:solidFill>
                <a:prstDash val="solid"/>
                <a:round/>
                <a:headEnd/>
                <a:tailEnd/>
              </a:ln>
            </p:spPr>
            <p:txBody>
              <a:bodyPr/>
              <a:lstStyle/>
              <a:p>
                <a:endParaRPr lang="en-US" sz="1400"/>
              </a:p>
            </p:txBody>
          </p:sp>
        </p:grpSp>
        <p:pic>
          <p:nvPicPr>
            <p:cNvPr id="12" name="Picture 112" descr="G:\Communication\Images\Logos\logos Eurapco Partners\Covea\logo Covéa-institutionnel2.jpg">
              <a:extLst>
                <a:ext uri="{FF2B5EF4-FFF2-40B4-BE49-F238E27FC236}">
                  <a16:creationId xmlns:a16="http://schemas.microsoft.com/office/drawing/2014/main" id="{CF0A9757-2E29-4679-86B6-6516178C8358}"/>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8010456" y="3024257"/>
              <a:ext cx="441140" cy="387494"/>
            </a:xfrm>
            <a:prstGeom prst="rect">
              <a:avLst/>
            </a:prstGeom>
            <a:noFill/>
            <a:ln w="9525">
              <a:noFill/>
              <a:miter lim="800000"/>
              <a:headEnd/>
              <a:tailEnd/>
            </a:ln>
          </p:spPr>
        </p:pic>
        <p:pic>
          <p:nvPicPr>
            <p:cNvPr id="13" name="Picture 113" descr="G:\Communication\Images\Logos\logos Eurapco Partners\Gothaer\Gothaer.jpg">
              <a:extLst>
                <a:ext uri="{FF2B5EF4-FFF2-40B4-BE49-F238E27FC236}">
                  <a16:creationId xmlns:a16="http://schemas.microsoft.com/office/drawing/2014/main" id="{5217C948-984E-47D6-961D-01EBF49356C3}"/>
                </a:ext>
              </a:extLst>
            </p:cNvPr>
            <p:cNvPicPr>
              <a:picLocks noChangeAspect="1" noChangeArrowheads="1"/>
            </p:cNvPicPr>
            <p:nvPr/>
          </p:nvPicPr>
          <p:blipFill>
            <a:blip r:embed="rId3" cstate="print"/>
            <a:srcRect/>
            <a:stretch>
              <a:fillRect/>
            </a:stretch>
          </p:blipFill>
          <p:spPr bwMode="auto">
            <a:xfrm>
              <a:off x="8015266" y="2075520"/>
              <a:ext cx="787278" cy="284485"/>
            </a:xfrm>
            <a:prstGeom prst="rect">
              <a:avLst/>
            </a:prstGeom>
            <a:noFill/>
            <a:ln w="9525">
              <a:noFill/>
              <a:miter lim="800000"/>
              <a:headEnd/>
              <a:tailEnd/>
            </a:ln>
          </p:spPr>
        </p:pic>
        <p:pic>
          <p:nvPicPr>
            <p:cNvPr id="14" name="Picture 8">
              <a:extLst>
                <a:ext uri="{FF2B5EF4-FFF2-40B4-BE49-F238E27FC236}">
                  <a16:creationId xmlns:a16="http://schemas.microsoft.com/office/drawing/2014/main" id="{630F4618-9F91-45ED-AE38-31369ADE734D}"/>
                </a:ext>
              </a:extLst>
            </p:cNvPr>
            <p:cNvPicPr>
              <a:picLocks noChangeAspect="1" noChangeArrowheads="1"/>
            </p:cNvPicPr>
            <p:nvPr/>
          </p:nvPicPr>
          <p:blipFill>
            <a:blip r:embed="rId4" cstate="print"/>
            <a:srcRect/>
            <a:stretch>
              <a:fillRect/>
            </a:stretch>
          </p:blipFill>
          <p:spPr bwMode="auto">
            <a:xfrm>
              <a:off x="7956376" y="2490211"/>
              <a:ext cx="999756" cy="403840"/>
            </a:xfrm>
            <a:prstGeom prst="rect">
              <a:avLst/>
            </a:prstGeom>
            <a:noFill/>
            <a:ln w="9525">
              <a:noFill/>
              <a:miter lim="800000"/>
              <a:headEnd/>
              <a:tailEnd/>
            </a:ln>
          </p:spPr>
        </p:pic>
        <p:pic>
          <p:nvPicPr>
            <p:cNvPr id="15" name="Picture 2">
              <a:extLst>
                <a:ext uri="{FF2B5EF4-FFF2-40B4-BE49-F238E27FC236}">
                  <a16:creationId xmlns:a16="http://schemas.microsoft.com/office/drawing/2014/main" id="{8C9849D7-C46B-41BD-8695-94D046F04FCB}"/>
                </a:ext>
              </a:extLst>
            </p:cNvPr>
            <p:cNvPicPr>
              <a:picLocks noChangeAspect="1" noChangeArrowheads="1"/>
            </p:cNvPicPr>
            <p:nvPr/>
          </p:nvPicPr>
          <p:blipFill>
            <a:blip r:embed="rId5" cstate="print"/>
            <a:srcRect/>
            <a:stretch>
              <a:fillRect/>
            </a:stretch>
          </p:blipFill>
          <p:spPr bwMode="auto">
            <a:xfrm>
              <a:off x="8010456" y="4374150"/>
              <a:ext cx="640799" cy="308918"/>
            </a:xfrm>
            <a:prstGeom prst="rect">
              <a:avLst/>
            </a:prstGeom>
            <a:noFill/>
            <a:ln w="9525">
              <a:noFill/>
              <a:miter lim="800000"/>
              <a:headEnd/>
              <a:tailEnd/>
            </a:ln>
          </p:spPr>
        </p:pic>
        <p:pic>
          <p:nvPicPr>
            <p:cNvPr id="16" name="Picture 2">
              <a:extLst>
                <a:ext uri="{FF2B5EF4-FFF2-40B4-BE49-F238E27FC236}">
                  <a16:creationId xmlns:a16="http://schemas.microsoft.com/office/drawing/2014/main" id="{42BA89F4-EF9C-41D5-9C55-974E2F1ABDF0}"/>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8010456" y="3992203"/>
              <a:ext cx="925552" cy="251743"/>
            </a:xfrm>
            <a:prstGeom prst="rect">
              <a:avLst/>
            </a:prstGeom>
            <a:noFill/>
            <a:ln w="9525">
              <a:noFill/>
              <a:miter lim="800000"/>
              <a:headEnd/>
              <a:tailEnd/>
            </a:ln>
          </p:spPr>
        </p:pic>
        <p:pic>
          <p:nvPicPr>
            <p:cNvPr id="17" name="Picture 2">
              <a:extLst>
                <a:ext uri="{FF2B5EF4-FFF2-40B4-BE49-F238E27FC236}">
                  <a16:creationId xmlns:a16="http://schemas.microsoft.com/office/drawing/2014/main" id="{82610EDD-1C3C-4108-95AD-617F3FC5D0AB}"/>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8005983" y="1129308"/>
              <a:ext cx="1071767" cy="274320"/>
            </a:xfrm>
            <a:prstGeom prst="rect">
              <a:avLst/>
            </a:prstGeom>
            <a:noFill/>
            <a:ln w="9525">
              <a:noFill/>
              <a:miter lim="800000"/>
              <a:headEnd/>
              <a:tailEnd/>
            </a:ln>
          </p:spPr>
        </p:pic>
        <p:pic>
          <p:nvPicPr>
            <p:cNvPr id="18" name="Imagen 18" descr="swiss.ai">
              <a:extLst>
                <a:ext uri="{FF2B5EF4-FFF2-40B4-BE49-F238E27FC236}">
                  <a16:creationId xmlns:a16="http://schemas.microsoft.com/office/drawing/2014/main" id="{07E0B9CC-DE7B-4D72-AFB0-1BBDDCA957AD}"/>
                </a:ext>
              </a:extLst>
            </p:cNvPr>
            <p:cNvPicPr>
              <a:picLocks noChangeAspect="1"/>
            </p:cNvPicPr>
            <p:nvPr/>
          </p:nvPicPr>
          <p:blipFill>
            <a:blip r:embed="rId8" cstate="print">
              <a:extLst>
                <a:ext uri="{28A0092B-C50C-407E-A947-70E740481C1C}">
                  <a14:useLocalDpi xmlns:a14="http://schemas.microsoft.com/office/drawing/2010/main"/>
                </a:ext>
              </a:extLst>
            </a:blip>
            <a:srcRect l="22781" t="21750" r="21894" b="16697"/>
            <a:stretch>
              <a:fillRect/>
            </a:stretch>
          </p:blipFill>
          <p:spPr>
            <a:xfrm>
              <a:off x="7964506" y="3541957"/>
              <a:ext cx="1035575" cy="320040"/>
            </a:xfrm>
            <a:prstGeom prst="rect">
              <a:avLst/>
            </a:prstGeom>
          </p:spPr>
        </p:pic>
        <p:pic>
          <p:nvPicPr>
            <p:cNvPr id="19" name="Picture 18" descr="New LF logojpg.jpg">
              <a:extLst>
                <a:ext uri="{FF2B5EF4-FFF2-40B4-BE49-F238E27FC236}">
                  <a16:creationId xmlns:a16="http://schemas.microsoft.com/office/drawing/2014/main" id="{3FAF3EA5-650E-42D8-B5C5-586037E0E440}"/>
                </a:ext>
              </a:extLst>
            </p:cNvPr>
            <p:cNvPicPr>
              <a:picLocks noChangeAspect="1"/>
            </p:cNvPicPr>
            <p:nvPr/>
          </p:nvPicPr>
          <p:blipFill>
            <a:blip r:embed="rId9" cstate="print">
              <a:extLst>
                <a:ext uri="{28A0092B-C50C-407E-A947-70E740481C1C}">
                  <a14:useLocalDpi xmlns:a14="http://schemas.microsoft.com/office/drawing/2010/main"/>
                </a:ext>
              </a:extLst>
            </a:blip>
            <a:srcRect l="4348" r="4348"/>
            <a:stretch>
              <a:fillRect/>
            </a:stretch>
          </p:blipFill>
          <p:spPr>
            <a:xfrm>
              <a:off x="7979082" y="1533834"/>
              <a:ext cx="1130047" cy="411480"/>
            </a:xfrm>
            <a:prstGeom prst="rect">
              <a:avLst/>
            </a:prstGeom>
          </p:spPr>
        </p:pic>
      </p:grpSp>
    </p:spTree>
    <p:extLst>
      <p:ext uri="{BB962C8B-B14F-4D97-AF65-F5344CB8AC3E}">
        <p14:creationId xmlns:p14="http://schemas.microsoft.com/office/powerpoint/2010/main" val="99756989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DCDC9602-20DC-4016-BF21-3DB57D3649AF}"/>
              </a:ext>
            </a:extLst>
          </p:cNvPr>
          <p:cNvSpPr>
            <a:spLocks noGrp="1"/>
          </p:cNvSpPr>
          <p:nvPr>
            <p:ph type="sldNum" sz="quarter" idx="12"/>
          </p:nvPr>
        </p:nvSpPr>
        <p:spPr/>
        <p:txBody>
          <a:bodyPr/>
          <a:lstStyle/>
          <a:p>
            <a:fld id="{9F44263B-4BB4-4024-9C57-402943B0A867}" type="slidenum">
              <a:rPr lang="de-CH" smtClean="0"/>
              <a:pPr/>
              <a:t>8</a:t>
            </a:fld>
            <a:endParaRPr lang="de-CH"/>
          </a:p>
        </p:txBody>
      </p:sp>
      <p:sp>
        <p:nvSpPr>
          <p:cNvPr id="9" name="Espace réservé du texte 2">
            <a:extLst>
              <a:ext uri="{FF2B5EF4-FFF2-40B4-BE49-F238E27FC236}">
                <a16:creationId xmlns:a16="http://schemas.microsoft.com/office/drawing/2014/main" id="{296F3705-10F8-44E2-8C4B-DD5613CFBF10}"/>
              </a:ext>
            </a:extLst>
          </p:cNvPr>
          <p:cNvSpPr>
            <a:spLocks noGrp="1"/>
          </p:cNvSpPr>
          <p:nvPr>
            <p:ph type="body" sz="quarter" idx="14"/>
          </p:nvPr>
        </p:nvSpPr>
        <p:spPr>
          <a:xfrm>
            <a:off x="304800" y="1000112"/>
            <a:ext cx="3695696" cy="240000"/>
          </a:xfrm>
        </p:spPr>
        <p:txBody>
          <a:bodyPr/>
          <a:lstStyle/>
          <a:p>
            <a:r>
              <a:rPr lang="en-US"/>
              <a:t>HISTORY OF EURAPCO</a:t>
            </a:r>
            <a:endParaRPr lang="en-CH"/>
          </a:p>
        </p:txBody>
      </p:sp>
      <p:sp>
        <p:nvSpPr>
          <p:cNvPr id="10" name="Titre 3">
            <a:extLst>
              <a:ext uri="{FF2B5EF4-FFF2-40B4-BE49-F238E27FC236}">
                <a16:creationId xmlns:a16="http://schemas.microsoft.com/office/drawing/2014/main" id="{BD249A3D-16BD-4ACD-8374-587D55FAA7DB}"/>
              </a:ext>
            </a:extLst>
          </p:cNvPr>
          <p:cNvSpPr>
            <a:spLocks noGrp="1"/>
          </p:cNvSpPr>
          <p:nvPr>
            <p:ph type="title"/>
          </p:nvPr>
        </p:nvSpPr>
        <p:spPr>
          <a:xfrm>
            <a:off x="304800" y="428608"/>
            <a:ext cx="7053282" cy="395946"/>
          </a:xfrm>
        </p:spPr>
        <p:txBody>
          <a:bodyPr/>
          <a:lstStyle/>
          <a:p>
            <a:r>
              <a:rPr lang="en-US"/>
              <a:t>ABOUT EURAPCO</a:t>
            </a:r>
            <a:endParaRPr lang="en-CH"/>
          </a:p>
        </p:txBody>
      </p:sp>
      <p:sp>
        <p:nvSpPr>
          <p:cNvPr id="11" name="Espace réservé du texte 4">
            <a:extLst>
              <a:ext uri="{FF2B5EF4-FFF2-40B4-BE49-F238E27FC236}">
                <a16:creationId xmlns:a16="http://schemas.microsoft.com/office/drawing/2014/main" id="{2A712966-9FC2-4521-9F18-06F4EAE2375D}"/>
              </a:ext>
            </a:extLst>
          </p:cNvPr>
          <p:cNvSpPr>
            <a:spLocks noGrp="1"/>
          </p:cNvSpPr>
          <p:nvPr>
            <p:ph type="body" sz="quarter" idx="13"/>
          </p:nvPr>
        </p:nvSpPr>
        <p:spPr>
          <a:xfrm>
            <a:off x="323528" y="1561356"/>
            <a:ext cx="4408220" cy="3445554"/>
          </a:xfrm>
        </p:spPr>
        <p:txBody>
          <a:bodyPr/>
          <a:lstStyle/>
          <a:p>
            <a:pPr marL="171450" lvl="0" indent="-171450" algn="just">
              <a:lnSpc>
                <a:spcPct val="150000"/>
              </a:lnSpc>
              <a:buClr>
                <a:srgbClr val="00A6F7"/>
              </a:buClr>
              <a:buFont typeface="Wingdings" panose="05000000000000000000" pitchFamily="2" charset="2"/>
              <a:buChar char="§"/>
            </a:pPr>
            <a:r>
              <a:rPr lang="en-US" sz="1200" err="1">
                <a:solidFill>
                  <a:srgbClr val="5A5A5A"/>
                </a:solidFill>
              </a:rPr>
              <a:t>Eurapco</a:t>
            </a:r>
            <a:r>
              <a:rPr lang="en-US" sz="1200" b="1">
                <a:solidFill>
                  <a:srgbClr val="5A5A5A"/>
                </a:solidFill>
              </a:rPr>
              <a:t> </a:t>
            </a:r>
            <a:r>
              <a:rPr lang="en-US" sz="1200">
                <a:solidFill>
                  <a:srgbClr val="5A5A5A"/>
                </a:solidFill>
              </a:rPr>
              <a:t>was founded as the </a:t>
            </a:r>
            <a:r>
              <a:rPr lang="en-US" sz="1200" err="1">
                <a:solidFill>
                  <a:srgbClr val="5A5A5A"/>
                </a:solidFill>
              </a:rPr>
              <a:t>Eureko</a:t>
            </a:r>
            <a:r>
              <a:rPr lang="en-US" sz="1200">
                <a:solidFill>
                  <a:srgbClr val="5A5A5A"/>
                </a:solidFill>
              </a:rPr>
              <a:t> Alliance in </a:t>
            </a:r>
            <a:r>
              <a:rPr lang="en-US" sz="1200" b="1">
                <a:solidFill>
                  <a:schemeClr val="accent3"/>
                </a:solidFill>
                <a:latin typeface="Arial Black" panose="020B0A04020102020204" pitchFamily="34" charset="0"/>
              </a:rPr>
              <a:t>1992</a:t>
            </a:r>
            <a:r>
              <a:rPr lang="en-US" sz="1200" b="1">
                <a:solidFill>
                  <a:srgbClr val="5A5A5A"/>
                </a:solidFill>
              </a:rPr>
              <a:t> </a:t>
            </a:r>
            <a:r>
              <a:rPr lang="en-US" sz="1200">
                <a:solidFill>
                  <a:srgbClr val="5A5A5A"/>
                </a:solidFill>
              </a:rPr>
              <a:t>by </a:t>
            </a:r>
            <a:r>
              <a:rPr lang="en-US" sz="1200" b="1" err="1">
                <a:solidFill>
                  <a:schemeClr val="accent3"/>
                </a:solidFill>
              </a:rPr>
              <a:t>Achmea</a:t>
            </a:r>
            <a:r>
              <a:rPr lang="en-US" sz="1200">
                <a:solidFill>
                  <a:srgbClr val="5A5A5A"/>
                </a:solidFill>
              </a:rPr>
              <a:t> (AVCB), Friends Provident, </a:t>
            </a:r>
            <a:r>
              <a:rPr lang="en-US" sz="1200" err="1">
                <a:solidFill>
                  <a:srgbClr val="5A5A5A"/>
                </a:solidFill>
              </a:rPr>
              <a:t>Topdanmark</a:t>
            </a:r>
            <a:r>
              <a:rPr lang="en-US" sz="1200">
                <a:solidFill>
                  <a:srgbClr val="5A5A5A"/>
                </a:solidFill>
              </a:rPr>
              <a:t>, and </a:t>
            </a:r>
            <a:r>
              <a:rPr lang="en-US" sz="1200" b="1" err="1">
                <a:solidFill>
                  <a:schemeClr val="accent3"/>
                </a:solidFill>
              </a:rPr>
              <a:t>Länsförsäkringar</a:t>
            </a:r>
            <a:r>
              <a:rPr lang="en-US" sz="1200">
                <a:solidFill>
                  <a:srgbClr val="5A5A5A"/>
                </a:solidFill>
              </a:rPr>
              <a:t> (WASA)</a:t>
            </a:r>
          </a:p>
          <a:p>
            <a:pPr lvl="0" algn="just">
              <a:lnSpc>
                <a:spcPct val="150000"/>
              </a:lnSpc>
              <a:buClr>
                <a:srgbClr val="00A6F7"/>
              </a:buClr>
            </a:pPr>
            <a:endParaRPr lang="en-US" sz="600">
              <a:solidFill>
                <a:srgbClr val="5A5A5A"/>
              </a:solidFill>
            </a:endParaRPr>
          </a:p>
          <a:p>
            <a:pPr marL="171450" lvl="0" indent="-171450" algn="just">
              <a:lnSpc>
                <a:spcPct val="150000"/>
              </a:lnSpc>
              <a:buClr>
                <a:srgbClr val="00A6F7"/>
              </a:buClr>
              <a:buFont typeface="Wingdings" panose="05000000000000000000" pitchFamily="2" charset="2"/>
              <a:buChar char="§"/>
            </a:pPr>
            <a:r>
              <a:rPr lang="en-US" sz="1200">
                <a:solidFill>
                  <a:srgbClr val="5A5A5A"/>
                </a:solidFill>
              </a:rPr>
              <a:t>The </a:t>
            </a:r>
            <a:r>
              <a:rPr lang="en-US" sz="1200" b="1">
                <a:solidFill>
                  <a:schemeClr val="accent3"/>
                </a:solidFill>
              </a:rPr>
              <a:t>single European currency</a:t>
            </a:r>
            <a:r>
              <a:rPr lang="en-US" sz="1200">
                <a:solidFill>
                  <a:srgbClr val="5A5A5A"/>
                </a:solidFill>
              </a:rPr>
              <a:t> and </a:t>
            </a:r>
            <a:r>
              <a:rPr lang="en-US" sz="1200" b="1">
                <a:solidFill>
                  <a:schemeClr val="accent3"/>
                </a:solidFill>
              </a:rPr>
              <a:t>market</a:t>
            </a:r>
            <a:r>
              <a:rPr lang="en-US" sz="1200">
                <a:solidFill>
                  <a:srgbClr val="5A5A5A"/>
                </a:solidFill>
              </a:rPr>
              <a:t> as well as increased </a:t>
            </a:r>
            <a:r>
              <a:rPr lang="en-US" sz="1200" b="1">
                <a:solidFill>
                  <a:schemeClr val="accent3"/>
                </a:solidFill>
              </a:rPr>
              <a:t>domestic</a:t>
            </a:r>
            <a:r>
              <a:rPr lang="en-US" sz="1200">
                <a:solidFill>
                  <a:srgbClr val="5A5A5A"/>
                </a:solidFill>
              </a:rPr>
              <a:t> and </a:t>
            </a:r>
            <a:r>
              <a:rPr lang="en-US" sz="1200" b="1">
                <a:solidFill>
                  <a:schemeClr val="accent3"/>
                </a:solidFill>
              </a:rPr>
              <a:t>foreign competition </a:t>
            </a:r>
            <a:r>
              <a:rPr lang="en-US" sz="1200">
                <a:solidFill>
                  <a:srgbClr val="5A5A5A"/>
                </a:solidFill>
              </a:rPr>
              <a:t>were key drivers for creating the alliance</a:t>
            </a:r>
          </a:p>
          <a:p>
            <a:pPr marL="171450" lvl="0" indent="-171450" algn="just">
              <a:lnSpc>
                <a:spcPct val="150000"/>
              </a:lnSpc>
              <a:buClr>
                <a:srgbClr val="00A6F7"/>
              </a:buClr>
              <a:buFont typeface="Wingdings" panose="05000000000000000000" pitchFamily="2" charset="2"/>
              <a:buChar char="§"/>
            </a:pPr>
            <a:endParaRPr lang="en-US" sz="600">
              <a:solidFill>
                <a:srgbClr val="5A5A5A"/>
              </a:solidFill>
            </a:endParaRPr>
          </a:p>
          <a:p>
            <a:pPr marL="171450" lvl="0" indent="-171450" algn="just">
              <a:lnSpc>
                <a:spcPct val="150000"/>
              </a:lnSpc>
              <a:buClr>
                <a:srgbClr val="00A6F7"/>
              </a:buClr>
              <a:buFont typeface="Wingdings" panose="05000000000000000000" pitchFamily="2" charset="2"/>
              <a:buChar char="§"/>
            </a:pPr>
            <a:r>
              <a:rPr lang="en-US" sz="1200">
                <a:solidFill>
                  <a:srgbClr val="5A5A5A"/>
                </a:solidFill>
              </a:rPr>
              <a:t>The Alliance’s primary goals were </a:t>
            </a:r>
            <a:r>
              <a:rPr lang="en-US" sz="1200" b="1">
                <a:solidFill>
                  <a:schemeClr val="accent3"/>
                </a:solidFill>
              </a:rPr>
              <a:t>sharing knowledge </a:t>
            </a:r>
            <a:r>
              <a:rPr lang="en-US" sz="1200">
                <a:solidFill>
                  <a:srgbClr val="5A5A5A"/>
                </a:solidFill>
              </a:rPr>
              <a:t>to become more competitive in the international stage</a:t>
            </a:r>
          </a:p>
          <a:p>
            <a:pPr marL="171450" lvl="0" indent="-171450" algn="just">
              <a:lnSpc>
                <a:spcPct val="150000"/>
              </a:lnSpc>
              <a:buClr>
                <a:srgbClr val="00A6F7"/>
              </a:buClr>
              <a:buFont typeface="Wingdings" panose="05000000000000000000" pitchFamily="2" charset="2"/>
              <a:buChar char="§"/>
            </a:pPr>
            <a:endParaRPr lang="en-US" sz="300">
              <a:solidFill>
                <a:srgbClr val="5A5A5A"/>
              </a:solidFill>
            </a:endParaRPr>
          </a:p>
          <a:p>
            <a:pPr marL="171450" indent="-171450" algn="just">
              <a:lnSpc>
                <a:spcPct val="150000"/>
              </a:lnSpc>
              <a:buClr>
                <a:srgbClr val="00A6F7"/>
              </a:buClr>
              <a:buFont typeface="Wingdings" panose="05000000000000000000" pitchFamily="2" charset="2"/>
              <a:buChar char="§"/>
            </a:pPr>
            <a:endParaRPr lang="en-CH" sz="1200"/>
          </a:p>
        </p:txBody>
      </p:sp>
      <p:sp>
        <p:nvSpPr>
          <p:cNvPr id="12" name="ZoneTexte 7">
            <a:extLst>
              <a:ext uri="{FF2B5EF4-FFF2-40B4-BE49-F238E27FC236}">
                <a16:creationId xmlns:a16="http://schemas.microsoft.com/office/drawing/2014/main" id="{0E32D916-82FB-4373-8437-81063F2DF49D}"/>
              </a:ext>
            </a:extLst>
          </p:cNvPr>
          <p:cNvSpPr txBox="1"/>
          <p:nvPr/>
        </p:nvSpPr>
        <p:spPr>
          <a:xfrm>
            <a:off x="5580112" y="1272115"/>
            <a:ext cx="1224136" cy="523220"/>
          </a:xfrm>
          <a:prstGeom prst="rect">
            <a:avLst/>
          </a:prstGeom>
          <a:noFill/>
          <a:effectLst>
            <a:outerShdw blurRad="25400" dist="38100" dir="2700000" sx="31000" sy="31000" algn="tl" rotWithShape="0">
              <a:prstClr val="black">
                <a:alpha val="36000"/>
              </a:prstClr>
            </a:outerShdw>
          </a:effectLst>
        </p:spPr>
        <p:txBody>
          <a:bodyPr wrap="square" rtlCol="0">
            <a:spAutoFit/>
          </a:bodyPr>
          <a:lstStyle/>
          <a:p>
            <a:r>
              <a:rPr lang="en-US" sz="2800">
                <a:solidFill>
                  <a:schemeClr val="accent1"/>
                </a:solidFill>
                <a:latin typeface="Arial Black" panose="020B0A04020102020204" pitchFamily="34" charset="0"/>
              </a:rPr>
              <a:t>1992</a:t>
            </a:r>
            <a:endParaRPr lang="en-CH" sz="2800">
              <a:solidFill>
                <a:schemeClr val="accent1"/>
              </a:solidFill>
              <a:latin typeface="Arial Black" panose="020B0A04020102020204" pitchFamily="34" charset="0"/>
            </a:endParaRPr>
          </a:p>
        </p:txBody>
      </p:sp>
      <p:pic>
        <p:nvPicPr>
          <p:cNvPr id="13" name="Image 9" descr="Une image contenant dessin&#10;&#10;Description générée automatiquement">
            <a:extLst>
              <a:ext uri="{FF2B5EF4-FFF2-40B4-BE49-F238E27FC236}">
                <a16:creationId xmlns:a16="http://schemas.microsoft.com/office/drawing/2014/main" id="{5E7DC813-5CBE-442D-BFEE-B768A0534D0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652120" y="1889644"/>
            <a:ext cx="1060158" cy="317219"/>
          </a:xfrm>
          <a:prstGeom prst="rect">
            <a:avLst/>
          </a:prstGeom>
        </p:spPr>
      </p:pic>
      <p:pic>
        <p:nvPicPr>
          <p:cNvPr id="14" name="Image 11" descr="Une image contenant dessin&#10;&#10;Description générée automatiquement">
            <a:extLst>
              <a:ext uri="{FF2B5EF4-FFF2-40B4-BE49-F238E27FC236}">
                <a16:creationId xmlns:a16="http://schemas.microsoft.com/office/drawing/2014/main" id="{5FBA652A-2B15-4E9F-A601-42C2ECC91673}"/>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743382" y="2162162"/>
            <a:ext cx="877635" cy="263290"/>
          </a:xfrm>
          <a:prstGeom prst="rect">
            <a:avLst/>
          </a:prstGeom>
        </p:spPr>
      </p:pic>
      <p:sp>
        <p:nvSpPr>
          <p:cNvPr id="15" name="Organigramme : Connecteur 12">
            <a:extLst>
              <a:ext uri="{FF2B5EF4-FFF2-40B4-BE49-F238E27FC236}">
                <a16:creationId xmlns:a16="http://schemas.microsoft.com/office/drawing/2014/main" id="{EA32D8C8-D68C-44FB-8B5C-A85A069BA06E}"/>
              </a:ext>
            </a:extLst>
          </p:cNvPr>
          <p:cNvSpPr/>
          <p:nvPr/>
        </p:nvSpPr>
        <p:spPr>
          <a:xfrm>
            <a:off x="6649232" y="1495673"/>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cxnSp>
        <p:nvCxnSpPr>
          <p:cNvPr id="16" name="Connecteur droit 14">
            <a:extLst>
              <a:ext uri="{FF2B5EF4-FFF2-40B4-BE49-F238E27FC236}">
                <a16:creationId xmlns:a16="http://schemas.microsoft.com/office/drawing/2014/main" id="{44AEE4AB-5EFB-4889-B7A2-D084EF2E183F}"/>
              </a:ext>
            </a:extLst>
          </p:cNvPr>
          <p:cNvCxnSpPr>
            <a:cxnSpLocks/>
          </p:cNvCxnSpPr>
          <p:nvPr/>
        </p:nvCxnSpPr>
        <p:spPr>
          <a:xfrm>
            <a:off x="6713737" y="1524178"/>
            <a:ext cx="1296144" cy="0"/>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17" name="Arc 16">
            <a:extLst>
              <a:ext uri="{FF2B5EF4-FFF2-40B4-BE49-F238E27FC236}">
                <a16:creationId xmlns:a16="http://schemas.microsoft.com/office/drawing/2014/main" id="{12C03DB4-01A2-409D-A829-EE86D861DE7A}"/>
              </a:ext>
            </a:extLst>
          </p:cNvPr>
          <p:cNvSpPr/>
          <p:nvPr/>
        </p:nvSpPr>
        <p:spPr>
          <a:xfrm>
            <a:off x="7397813" y="1524178"/>
            <a:ext cx="1224136" cy="1545380"/>
          </a:xfrm>
          <a:prstGeom prst="arc">
            <a:avLst>
              <a:gd name="adj1" fmla="val 16200000"/>
              <a:gd name="adj2" fmla="val 79018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18" name="Organigramme : Connecteur 16">
            <a:extLst>
              <a:ext uri="{FF2B5EF4-FFF2-40B4-BE49-F238E27FC236}">
                <a16:creationId xmlns:a16="http://schemas.microsoft.com/office/drawing/2014/main" id="{D88B437C-7920-4445-84D7-6F69BDEA172D}"/>
              </a:ext>
            </a:extLst>
          </p:cNvPr>
          <p:cNvSpPr/>
          <p:nvPr/>
        </p:nvSpPr>
        <p:spPr>
          <a:xfrm>
            <a:off x="8569168" y="2437301"/>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19" name="ZoneTexte 17">
            <a:extLst>
              <a:ext uri="{FF2B5EF4-FFF2-40B4-BE49-F238E27FC236}">
                <a16:creationId xmlns:a16="http://schemas.microsoft.com/office/drawing/2014/main" id="{83F8AA23-3AD9-4627-9FE7-76678BBFB0FB}"/>
              </a:ext>
            </a:extLst>
          </p:cNvPr>
          <p:cNvSpPr txBox="1"/>
          <p:nvPr/>
        </p:nvSpPr>
        <p:spPr>
          <a:xfrm>
            <a:off x="8009925" y="2557512"/>
            <a:ext cx="1152128" cy="523220"/>
          </a:xfrm>
          <a:prstGeom prst="rect">
            <a:avLst/>
          </a:prstGeom>
          <a:noFill/>
          <a:effectLst>
            <a:outerShdw blurRad="25400" dist="38100" dir="2700000" sx="31000" sy="31000" algn="tl" rotWithShape="0">
              <a:prstClr val="black">
                <a:alpha val="36000"/>
              </a:prstClr>
            </a:outerShdw>
          </a:effectLst>
        </p:spPr>
        <p:txBody>
          <a:bodyPr wrap="square" rtlCol="0">
            <a:spAutoFit/>
          </a:bodyPr>
          <a:lstStyle/>
          <a:p>
            <a:pPr algn="ctr"/>
            <a:r>
              <a:rPr lang="en-US" sz="2800">
                <a:solidFill>
                  <a:schemeClr val="accent1"/>
                </a:solidFill>
                <a:latin typeface="Arial Black" panose="020B0A04020102020204" pitchFamily="34" charset="0"/>
              </a:rPr>
              <a:t>1996</a:t>
            </a:r>
            <a:endParaRPr lang="en-CH" sz="2000">
              <a:solidFill>
                <a:schemeClr val="accent1"/>
              </a:solidFill>
              <a:latin typeface="Arial Black" panose="020B0A04020102020204" pitchFamily="34" charset="0"/>
            </a:endParaRPr>
          </a:p>
        </p:txBody>
      </p:sp>
      <p:pic>
        <p:nvPicPr>
          <p:cNvPr id="20" name="Image 19" descr="Une image contenant dessin, signe, pièce&#10;&#10;Description générée automatiquement">
            <a:extLst>
              <a:ext uri="{FF2B5EF4-FFF2-40B4-BE49-F238E27FC236}">
                <a16:creationId xmlns:a16="http://schemas.microsoft.com/office/drawing/2014/main" id="{7F2D2D70-AC16-4198-8CCE-7D4659EA76C5}"/>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283642" y="3090364"/>
            <a:ext cx="571052" cy="188670"/>
          </a:xfrm>
          <a:prstGeom prst="rect">
            <a:avLst/>
          </a:prstGeom>
        </p:spPr>
      </p:pic>
      <p:cxnSp>
        <p:nvCxnSpPr>
          <p:cNvPr id="21" name="Connecteur droit 20">
            <a:extLst>
              <a:ext uri="{FF2B5EF4-FFF2-40B4-BE49-F238E27FC236}">
                <a16:creationId xmlns:a16="http://schemas.microsoft.com/office/drawing/2014/main" id="{1AC15817-4887-4BBC-9414-E64A75E80C24}"/>
              </a:ext>
            </a:extLst>
          </p:cNvPr>
          <p:cNvCxnSpPr>
            <a:cxnSpLocks/>
          </p:cNvCxnSpPr>
          <p:nvPr/>
        </p:nvCxnSpPr>
        <p:spPr>
          <a:xfrm flipV="1">
            <a:off x="6754025" y="2819365"/>
            <a:ext cx="1196088" cy="1162"/>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22" name="Organigramme : Connecteur 21">
            <a:extLst>
              <a:ext uri="{FF2B5EF4-FFF2-40B4-BE49-F238E27FC236}">
                <a16:creationId xmlns:a16="http://schemas.microsoft.com/office/drawing/2014/main" id="{63ADF41A-E071-4A39-B263-63FBAC9F5D7E}"/>
              </a:ext>
            </a:extLst>
          </p:cNvPr>
          <p:cNvSpPr/>
          <p:nvPr/>
        </p:nvSpPr>
        <p:spPr>
          <a:xfrm>
            <a:off x="7950121" y="2786325"/>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3" name="Arc 22">
            <a:extLst>
              <a:ext uri="{FF2B5EF4-FFF2-40B4-BE49-F238E27FC236}">
                <a16:creationId xmlns:a16="http://schemas.microsoft.com/office/drawing/2014/main" id="{D7026C00-F8C8-406F-8F4D-CCD1D01A6B7D}"/>
              </a:ext>
            </a:extLst>
          </p:cNvPr>
          <p:cNvSpPr/>
          <p:nvPr/>
        </p:nvSpPr>
        <p:spPr>
          <a:xfrm rot="10981691" flipV="1">
            <a:off x="6124133" y="2827664"/>
            <a:ext cx="1224136" cy="1545380"/>
          </a:xfrm>
          <a:prstGeom prst="arc">
            <a:avLst>
              <a:gd name="adj1" fmla="val 16274493"/>
              <a:gd name="adj2" fmla="val 79018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24" name="Organigramme : Connecteur 23">
            <a:extLst>
              <a:ext uri="{FF2B5EF4-FFF2-40B4-BE49-F238E27FC236}">
                <a16:creationId xmlns:a16="http://schemas.microsoft.com/office/drawing/2014/main" id="{62BE3323-9BB7-4CB0-81FA-9AD19D5BD355}"/>
              </a:ext>
            </a:extLst>
          </p:cNvPr>
          <p:cNvSpPr/>
          <p:nvPr/>
        </p:nvSpPr>
        <p:spPr>
          <a:xfrm>
            <a:off x="6089334" y="3665101"/>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5" name="ZoneTexte 24">
            <a:extLst>
              <a:ext uri="{FF2B5EF4-FFF2-40B4-BE49-F238E27FC236}">
                <a16:creationId xmlns:a16="http://schemas.microsoft.com/office/drawing/2014/main" id="{1B0692EC-B81C-44B9-B7EF-9A2A0F98500A}"/>
              </a:ext>
            </a:extLst>
          </p:cNvPr>
          <p:cNvSpPr txBox="1"/>
          <p:nvPr/>
        </p:nvSpPr>
        <p:spPr>
          <a:xfrm>
            <a:off x="5616116" y="3759690"/>
            <a:ext cx="1152128" cy="523220"/>
          </a:xfrm>
          <a:prstGeom prst="rect">
            <a:avLst/>
          </a:prstGeom>
          <a:noFill/>
          <a:effectLst>
            <a:outerShdw blurRad="25400" dist="38100" dir="2700000" sx="31000" sy="31000" algn="tl" rotWithShape="0">
              <a:prstClr val="black">
                <a:alpha val="36000"/>
              </a:prstClr>
            </a:outerShdw>
          </a:effectLst>
        </p:spPr>
        <p:txBody>
          <a:bodyPr wrap="square" rtlCol="0">
            <a:spAutoFit/>
          </a:bodyPr>
          <a:lstStyle/>
          <a:p>
            <a:pPr algn="ctr"/>
            <a:r>
              <a:rPr lang="en-US" sz="2800">
                <a:solidFill>
                  <a:schemeClr val="accent1"/>
                </a:solidFill>
                <a:latin typeface="Arial Black" panose="020B0A04020102020204" pitchFamily="34" charset="0"/>
              </a:rPr>
              <a:t>1999</a:t>
            </a:r>
            <a:endParaRPr lang="en-CH" sz="2000">
              <a:solidFill>
                <a:schemeClr val="accent1"/>
              </a:solidFill>
              <a:latin typeface="Arial Black" panose="020B0A04020102020204" pitchFamily="34" charset="0"/>
            </a:endParaRPr>
          </a:p>
        </p:txBody>
      </p:sp>
      <p:pic>
        <p:nvPicPr>
          <p:cNvPr id="26" name="Image 26">
            <a:extLst>
              <a:ext uri="{FF2B5EF4-FFF2-40B4-BE49-F238E27FC236}">
                <a16:creationId xmlns:a16="http://schemas.microsoft.com/office/drawing/2014/main" id="{F36FBD2B-0F52-4448-808D-7CEE78CA557B}"/>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776526" y="4283202"/>
            <a:ext cx="882173" cy="143354"/>
          </a:xfrm>
          <a:prstGeom prst="rect">
            <a:avLst/>
          </a:prstGeom>
        </p:spPr>
      </p:pic>
      <p:cxnSp>
        <p:nvCxnSpPr>
          <p:cNvPr id="27" name="Connecteur droit 27">
            <a:extLst>
              <a:ext uri="{FF2B5EF4-FFF2-40B4-BE49-F238E27FC236}">
                <a16:creationId xmlns:a16="http://schemas.microsoft.com/office/drawing/2014/main" id="{C467212F-E50A-4CEE-832D-1690FCAD55AC}"/>
              </a:ext>
            </a:extLst>
          </p:cNvPr>
          <p:cNvCxnSpPr>
            <a:cxnSpLocks/>
          </p:cNvCxnSpPr>
          <p:nvPr/>
        </p:nvCxnSpPr>
        <p:spPr>
          <a:xfrm>
            <a:off x="6787183" y="3993826"/>
            <a:ext cx="1296144" cy="0"/>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28" name="Organigramme : Connecteur 28">
            <a:extLst>
              <a:ext uri="{FF2B5EF4-FFF2-40B4-BE49-F238E27FC236}">
                <a16:creationId xmlns:a16="http://schemas.microsoft.com/office/drawing/2014/main" id="{2831B737-ABEC-421B-BCF3-C6F3A2E14478}"/>
              </a:ext>
            </a:extLst>
          </p:cNvPr>
          <p:cNvSpPr/>
          <p:nvPr/>
        </p:nvSpPr>
        <p:spPr>
          <a:xfrm>
            <a:off x="6719714" y="3964458"/>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9" name="Arc 28">
            <a:extLst>
              <a:ext uri="{FF2B5EF4-FFF2-40B4-BE49-F238E27FC236}">
                <a16:creationId xmlns:a16="http://schemas.microsoft.com/office/drawing/2014/main" id="{E44C6F7D-AEED-4A29-AF1D-5FB555066896}"/>
              </a:ext>
            </a:extLst>
          </p:cNvPr>
          <p:cNvSpPr/>
          <p:nvPr/>
        </p:nvSpPr>
        <p:spPr>
          <a:xfrm>
            <a:off x="7458583" y="3993913"/>
            <a:ext cx="1224136" cy="1545380"/>
          </a:xfrm>
          <a:prstGeom prst="arc">
            <a:avLst>
              <a:gd name="adj1" fmla="val 16200000"/>
              <a:gd name="adj2" fmla="val 2543860"/>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pic>
        <p:nvPicPr>
          <p:cNvPr id="30" name="Image 50">
            <a:extLst>
              <a:ext uri="{FF2B5EF4-FFF2-40B4-BE49-F238E27FC236}">
                <a16:creationId xmlns:a16="http://schemas.microsoft.com/office/drawing/2014/main" id="{8AE5D2C6-7402-4FF6-83D8-EE79A9785B1B}"/>
              </a:ext>
            </a:extLst>
          </p:cNvPr>
          <p:cNvPicPr>
            <a:picLocks noChangeAspect="1"/>
          </p:cNvPicPr>
          <p:nvPr/>
        </p:nvPicPr>
        <p:blipFill rotWithShape="1">
          <a:blip r:embed="rId6">
            <a:extLst>
              <a:ext uri="{28A0092B-C50C-407E-A947-70E740481C1C}">
                <a14:useLocalDpi xmlns:a14="http://schemas.microsoft.com/office/drawing/2010/main"/>
              </a:ext>
            </a:extLst>
          </a:blip>
          <a:srcRect r="24435" b="4337"/>
          <a:stretch/>
        </p:blipFill>
        <p:spPr>
          <a:xfrm>
            <a:off x="6606458" y="701775"/>
            <a:ext cx="1582709" cy="288308"/>
          </a:xfrm>
          <a:prstGeom prst="rect">
            <a:avLst/>
          </a:prstGeom>
        </p:spPr>
      </p:pic>
      <p:sp>
        <p:nvSpPr>
          <p:cNvPr id="31" name="ZoneTexte 51">
            <a:extLst>
              <a:ext uri="{FF2B5EF4-FFF2-40B4-BE49-F238E27FC236}">
                <a16:creationId xmlns:a16="http://schemas.microsoft.com/office/drawing/2014/main" id="{82656235-90A0-4DE6-A11E-4235F1D07EC9}"/>
              </a:ext>
            </a:extLst>
          </p:cNvPr>
          <p:cNvSpPr txBox="1"/>
          <p:nvPr/>
        </p:nvSpPr>
        <p:spPr>
          <a:xfrm>
            <a:off x="5810850" y="1714522"/>
            <a:ext cx="742699" cy="215444"/>
          </a:xfrm>
          <a:prstGeom prst="rect">
            <a:avLst/>
          </a:prstGeom>
          <a:noFill/>
        </p:spPr>
        <p:txBody>
          <a:bodyPr wrap="square" rtlCol="0">
            <a:spAutoFit/>
          </a:bodyPr>
          <a:lstStyle/>
          <a:p>
            <a:pPr algn="ctr"/>
            <a:r>
              <a:rPr lang="en-US" sz="800">
                <a:solidFill>
                  <a:schemeClr val="accent2"/>
                </a:solidFill>
              </a:rPr>
              <a:t>Founded by</a:t>
            </a:r>
            <a:endParaRPr lang="en-CH" sz="800">
              <a:solidFill>
                <a:schemeClr val="accent2"/>
              </a:solidFill>
            </a:endParaRPr>
          </a:p>
        </p:txBody>
      </p:sp>
      <p:sp>
        <p:nvSpPr>
          <p:cNvPr id="32" name="ZoneTexte 52">
            <a:extLst>
              <a:ext uri="{FF2B5EF4-FFF2-40B4-BE49-F238E27FC236}">
                <a16:creationId xmlns:a16="http://schemas.microsoft.com/office/drawing/2014/main" id="{71596A7B-1BC9-4D87-8389-E2320C39C31C}"/>
              </a:ext>
            </a:extLst>
          </p:cNvPr>
          <p:cNvSpPr txBox="1"/>
          <p:nvPr/>
        </p:nvSpPr>
        <p:spPr>
          <a:xfrm>
            <a:off x="5942533" y="793436"/>
            <a:ext cx="742699" cy="215444"/>
          </a:xfrm>
          <a:prstGeom prst="rect">
            <a:avLst/>
          </a:prstGeom>
          <a:noFill/>
        </p:spPr>
        <p:txBody>
          <a:bodyPr wrap="square" rtlCol="0">
            <a:spAutoFit/>
          </a:bodyPr>
          <a:lstStyle/>
          <a:p>
            <a:r>
              <a:rPr lang="en-US" sz="800">
                <a:solidFill>
                  <a:schemeClr val="accent3"/>
                </a:solidFill>
              </a:rPr>
              <a:t>Creation of </a:t>
            </a:r>
            <a:endParaRPr lang="en-CH" sz="800">
              <a:solidFill>
                <a:schemeClr val="accent3"/>
              </a:solidFill>
            </a:endParaRPr>
          </a:p>
        </p:txBody>
      </p:sp>
      <p:sp>
        <p:nvSpPr>
          <p:cNvPr id="33" name="ZoneTexte 53">
            <a:extLst>
              <a:ext uri="{FF2B5EF4-FFF2-40B4-BE49-F238E27FC236}">
                <a16:creationId xmlns:a16="http://schemas.microsoft.com/office/drawing/2014/main" id="{46E667FB-EFF8-4D2E-BA38-9BA40496CF79}"/>
              </a:ext>
            </a:extLst>
          </p:cNvPr>
          <p:cNvSpPr txBox="1"/>
          <p:nvPr/>
        </p:nvSpPr>
        <p:spPr>
          <a:xfrm>
            <a:off x="8331661" y="3249883"/>
            <a:ext cx="571052" cy="215444"/>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4" name="ZoneTexte 54">
            <a:extLst>
              <a:ext uri="{FF2B5EF4-FFF2-40B4-BE49-F238E27FC236}">
                <a16:creationId xmlns:a16="http://schemas.microsoft.com/office/drawing/2014/main" id="{ADC16366-AAE1-4EC4-9A64-BFCCA26A92A2}"/>
              </a:ext>
            </a:extLst>
          </p:cNvPr>
          <p:cNvSpPr txBox="1"/>
          <p:nvPr/>
        </p:nvSpPr>
        <p:spPr>
          <a:xfrm>
            <a:off x="5868144" y="4433789"/>
            <a:ext cx="571052" cy="215444"/>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5" name="Forme libre : forme 44">
            <a:extLst>
              <a:ext uri="{FF2B5EF4-FFF2-40B4-BE49-F238E27FC236}">
                <a16:creationId xmlns:a16="http://schemas.microsoft.com/office/drawing/2014/main" id="{AA57FA3B-2E6B-4A72-ACAC-8CC9CCFB9FEB}"/>
              </a:ext>
            </a:extLst>
          </p:cNvPr>
          <p:cNvSpPr/>
          <p:nvPr/>
        </p:nvSpPr>
        <p:spPr>
          <a:xfrm>
            <a:off x="7957011" y="5208322"/>
            <a:ext cx="614083" cy="330971"/>
          </a:xfrm>
          <a:custGeom>
            <a:avLst/>
            <a:gdLst>
              <a:gd name="connsiteX0" fmla="*/ 614083 w 614083"/>
              <a:gd name="connsiteY0" fmla="*/ 0 h 385482"/>
              <a:gd name="connsiteX1" fmla="*/ 461683 w 614083"/>
              <a:gd name="connsiteY1" fmla="*/ 161365 h 385482"/>
              <a:gd name="connsiteX2" fmla="*/ 152400 w 614083"/>
              <a:gd name="connsiteY2" fmla="*/ 206188 h 385482"/>
              <a:gd name="connsiteX3" fmla="*/ 0 w 614083"/>
              <a:gd name="connsiteY3" fmla="*/ 385482 h 385482"/>
            </a:gdLst>
            <a:ahLst/>
            <a:cxnLst>
              <a:cxn ang="0">
                <a:pos x="connsiteX0" y="connsiteY0"/>
              </a:cxn>
              <a:cxn ang="0">
                <a:pos x="connsiteX1" y="connsiteY1"/>
              </a:cxn>
              <a:cxn ang="0">
                <a:pos x="connsiteX2" y="connsiteY2"/>
              </a:cxn>
              <a:cxn ang="0">
                <a:pos x="connsiteX3" y="connsiteY3"/>
              </a:cxn>
            </a:cxnLst>
            <a:rect l="l" t="t" r="r" b="b"/>
            <a:pathLst>
              <a:path w="614083" h="385482">
                <a:moveTo>
                  <a:pt x="614083" y="0"/>
                </a:moveTo>
                <a:cubicBezTo>
                  <a:pt x="576356" y="63500"/>
                  <a:pt x="538630" y="127000"/>
                  <a:pt x="461683" y="161365"/>
                </a:cubicBezTo>
                <a:cubicBezTo>
                  <a:pt x="384736" y="195730"/>
                  <a:pt x="229347" y="168835"/>
                  <a:pt x="152400" y="206188"/>
                </a:cubicBezTo>
                <a:cubicBezTo>
                  <a:pt x="75453" y="243541"/>
                  <a:pt x="20170" y="360829"/>
                  <a:pt x="0" y="385482"/>
                </a:cubicBezTo>
              </a:path>
            </a:pathLst>
          </a:custGeom>
          <a:no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Tree>
    <p:extLst>
      <p:ext uri="{BB962C8B-B14F-4D97-AF65-F5344CB8AC3E}">
        <p14:creationId xmlns:p14="http://schemas.microsoft.com/office/powerpoint/2010/main" val="330889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50"/>
                                        <p:tgtEl>
                                          <p:spTgt spid="12"/>
                                        </p:tgtEl>
                                      </p:cBhvr>
                                    </p:animEffect>
                                  </p:childTnLst>
                                </p:cTn>
                              </p:par>
                            </p:childTnLst>
                          </p:cTn>
                        </p:par>
                        <p:par>
                          <p:cTn id="8" fill="hold">
                            <p:stCondLst>
                              <p:cond delay="25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250"/>
                                        <p:tgtEl>
                                          <p:spTgt spid="15"/>
                                        </p:tgtEl>
                                      </p:cBhvr>
                                    </p:animEffect>
                                  </p:childTnLst>
                                </p:cTn>
                              </p:par>
                            </p:childTnLst>
                          </p:cTn>
                        </p:par>
                        <p:par>
                          <p:cTn id="12" fill="hold">
                            <p:stCondLst>
                              <p:cond delay="500"/>
                            </p:stCondLst>
                            <p:childTnLst>
                              <p:par>
                                <p:cTn id="13" presetID="10"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250"/>
                                        <p:tgtEl>
                                          <p:spTgt spid="16"/>
                                        </p:tgtEl>
                                      </p:cBhvr>
                                    </p:animEffect>
                                  </p:childTnLst>
                                </p:cTn>
                              </p:par>
                            </p:childTnLst>
                          </p:cTn>
                        </p:par>
                        <p:par>
                          <p:cTn id="16" fill="hold">
                            <p:stCondLst>
                              <p:cond delay="750"/>
                            </p:stCondLst>
                            <p:childTnLst>
                              <p:par>
                                <p:cTn id="17" presetID="10" presetClass="entr" presetSubtype="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250"/>
                                        <p:tgtEl>
                                          <p:spTgt spid="17"/>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250"/>
                                        <p:tgtEl>
                                          <p:spTgt spid="18"/>
                                        </p:tgtEl>
                                      </p:cBhvr>
                                    </p:animEffect>
                                  </p:childTnLst>
                                </p:cTn>
                              </p:par>
                            </p:childTnLst>
                          </p:cTn>
                        </p:par>
                        <p:par>
                          <p:cTn id="24" fill="hold">
                            <p:stCondLst>
                              <p:cond delay="1250"/>
                            </p:stCondLst>
                            <p:childTnLst>
                              <p:par>
                                <p:cTn id="25" presetID="10"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250"/>
                                        <p:tgtEl>
                                          <p:spTgt spid="19"/>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250"/>
                                        <p:tgtEl>
                                          <p:spTgt spid="22"/>
                                        </p:tgtEl>
                                      </p:cBhvr>
                                    </p:animEffect>
                                  </p:childTnLst>
                                </p:cTn>
                              </p:par>
                            </p:childTnLst>
                          </p:cTn>
                        </p:par>
                        <p:par>
                          <p:cTn id="32" fill="hold">
                            <p:stCondLst>
                              <p:cond delay="1750"/>
                            </p:stCondLst>
                            <p:childTnLst>
                              <p:par>
                                <p:cTn id="33" presetID="10" presetClass="entr" presetSubtype="0" fill="hold"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250"/>
                                        <p:tgtEl>
                                          <p:spTgt spid="21"/>
                                        </p:tgtEl>
                                      </p:cBhvr>
                                    </p:animEffect>
                                  </p:childTnLst>
                                </p:cTn>
                              </p:par>
                            </p:childTnLst>
                          </p:cTn>
                        </p:par>
                        <p:par>
                          <p:cTn id="36" fill="hold">
                            <p:stCondLst>
                              <p:cond delay="2000"/>
                            </p:stCondLst>
                            <p:childTnLst>
                              <p:par>
                                <p:cTn id="37" presetID="10" presetClass="entr" presetSubtype="0" fill="hold" grpId="0" nodeType="after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250"/>
                                        <p:tgtEl>
                                          <p:spTgt spid="23"/>
                                        </p:tgtEl>
                                      </p:cBhvr>
                                    </p:animEffect>
                                  </p:childTnLst>
                                </p:cTn>
                              </p:par>
                            </p:childTnLst>
                          </p:cTn>
                        </p:par>
                        <p:par>
                          <p:cTn id="40" fill="hold">
                            <p:stCondLst>
                              <p:cond delay="2250"/>
                            </p:stCondLst>
                            <p:childTnLst>
                              <p:par>
                                <p:cTn id="41" presetID="10" presetClass="entr" presetSubtype="0"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250"/>
                                        <p:tgtEl>
                                          <p:spTgt spid="24"/>
                                        </p:tgtEl>
                                      </p:cBhvr>
                                    </p:animEffect>
                                  </p:childTnLst>
                                </p:cTn>
                              </p:par>
                            </p:childTnLst>
                          </p:cTn>
                        </p:par>
                        <p:par>
                          <p:cTn id="44" fill="hold">
                            <p:stCondLst>
                              <p:cond delay="2500"/>
                            </p:stCondLst>
                            <p:childTnLst>
                              <p:par>
                                <p:cTn id="45" presetID="10" presetClass="entr" presetSubtype="0"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250"/>
                                        <p:tgtEl>
                                          <p:spTgt spid="25"/>
                                        </p:tgtEl>
                                      </p:cBhvr>
                                    </p:animEffect>
                                  </p:childTnLst>
                                </p:cTn>
                              </p:par>
                            </p:childTnLst>
                          </p:cTn>
                        </p:par>
                        <p:par>
                          <p:cTn id="48" fill="hold">
                            <p:stCondLst>
                              <p:cond delay="2750"/>
                            </p:stCondLst>
                            <p:childTnLst>
                              <p:par>
                                <p:cTn id="49" presetID="10" presetClass="entr" presetSubtype="0"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250"/>
                                        <p:tgtEl>
                                          <p:spTgt spid="28"/>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27"/>
                                        </p:tgtEl>
                                        <p:attrNameLst>
                                          <p:attrName>style.visibility</p:attrName>
                                        </p:attrNameLst>
                                      </p:cBhvr>
                                      <p:to>
                                        <p:strVal val="visible"/>
                                      </p:to>
                                    </p:set>
                                    <p:animEffect transition="in" filter="fade">
                                      <p:cBhvr>
                                        <p:cTn id="55" dur="250"/>
                                        <p:tgtEl>
                                          <p:spTgt spid="27"/>
                                        </p:tgtEl>
                                      </p:cBhvr>
                                    </p:animEffect>
                                  </p:childTnLst>
                                </p:cTn>
                              </p:par>
                            </p:childTnLst>
                          </p:cTn>
                        </p:par>
                        <p:par>
                          <p:cTn id="56" fill="hold">
                            <p:stCondLst>
                              <p:cond delay="3250"/>
                            </p:stCondLst>
                            <p:childTnLst>
                              <p:par>
                                <p:cTn id="57" presetID="10" presetClass="entr" presetSubtype="0"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fade">
                                      <p:cBhvr>
                                        <p:cTn id="59" dur="250"/>
                                        <p:tgtEl>
                                          <p:spTgt spid="29"/>
                                        </p:tgtEl>
                                      </p:cBhvr>
                                    </p:animEffect>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2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5" grpId="0" animBg="1"/>
      <p:bldP spid="17" grpId="0" animBg="1"/>
      <p:bldP spid="18" grpId="0" animBg="1"/>
      <p:bldP spid="19" grpId="0"/>
      <p:bldP spid="22" grpId="0" animBg="1"/>
      <p:bldP spid="23" grpId="0" animBg="1"/>
      <p:bldP spid="24" grpId="0" animBg="1"/>
      <p:bldP spid="25" grpId="0"/>
      <p:bldP spid="28" grpId="0" animBg="1"/>
      <p:bldP spid="29" grpId="0" animBg="1"/>
      <p:bldP spid="35"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6000BEA-5424-47C1-9E2F-8B9F817234C9}"/>
              </a:ext>
            </a:extLst>
          </p:cNvPr>
          <p:cNvSpPr>
            <a:spLocks noGrp="1"/>
          </p:cNvSpPr>
          <p:nvPr>
            <p:ph type="sldNum" sz="quarter" idx="12"/>
          </p:nvPr>
        </p:nvSpPr>
        <p:spPr/>
        <p:txBody>
          <a:bodyPr/>
          <a:lstStyle/>
          <a:p>
            <a:fld id="{9F44263B-4BB4-4024-9C57-402943B0A867}" type="slidenum">
              <a:rPr lang="de-CH" smtClean="0"/>
              <a:pPr/>
              <a:t>9</a:t>
            </a:fld>
            <a:endParaRPr lang="de-CH"/>
          </a:p>
        </p:txBody>
      </p:sp>
      <p:sp>
        <p:nvSpPr>
          <p:cNvPr id="9" name="Espace réservé du texte 2">
            <a:extLst>
              <a:ext uri="{FF2B5EF4-FFF2-40B4-BE49-F238E27FC236}">
                <a16:creationId xmlns:a16="http://schemas.microsoft.com/office/drawing/2014/main" id="{0AC25534-DA67-482C-BA5A-03829B32F9F2}"/>
              </a:ext>
            </a:extLst>
          </p:cNvPr>
          <p:cNvSpPr>
            <a:spLocks noGrp="1"/>
          </p:cNvSpPr>
          <p:nvPr>
            <p:ph type="body" sz="quarter" idx="14"/>
          </p:nvPr>
        </p:nvSpPr>
        <p:spPr>
          <a:xfrm>
            <a:off x="304800" y="1000112"/>
            <a:ext cx="3695696" cy="240000"/>
          </a:xfrm>
        </p:spPr>
        <p:txBody>
          <a:bodyPr/>
          <a:lstStyle/>
          <a:p>
            <a:pPr algn="l"/>
            <a:r>
              <a:rPr lang="en-US" sz="1500"/>
              <a:t>HISTORY OF EURAPCO</a:t>
            </a:r>
            <a:endParaRPr lang="en-CH" sz="1500"/>
          </a:p>
        </p:txBody>
      </p:sp>
      <p:sp>
        <p:nvSpPr>
          <p:cNvPr id="10" name="Titre 3">
            <a:extLst>
              <a:ext uri="{FF2B5EF4-FFF2-40B4-BE49-F238E27FC236}">
                <a16:creationId xmlns:a16="http://schemas.microsoft.com/office/drawing/2014/main" id="{53955AED-A970-41E2-A726-BB503B59C1F8}"/>
              </a:ext>
            </a:extLst>
          </p:cNvPr>
          <p:cNvSpPr>
            <a:spLocks noGrp="1"/>
          </p:cNvSpPr>
          <p:nvPr>
            <p:ph type="title"/>
          </p:nvPr>
        </p:nvSpPr>
        <p:spPr>
          <a:xfrm>
            <a:off x="304800" y="428608"/>
            <a:ext cx="7053282" cy="395946"/>
          </a:xfrm>
        </p:spPr>
        <p:txBody>
          <a:bodyPr/>
          <a:lstStyle/>
          <a:p>
            <a:r>
              <a:rPr lang="en-US"/>
              <a:t>ABOUT EURAPCO</a:t>
            </a:r>
            <a:endParaRPr lang="en-CH"/>
          </a:p>
        </p:txBody>
      </p:sp>
      <p:sp>
        <p:nvSpPr>
          <p:cNvPr id="11" name="Rectangle 10">
            <a:extLst>
              <a:ext uri="{FF2B5EF4-FFF2-40B4-BE49-F238E27FC236}">
                <a16:creationId xmlns:a16="http://schemas.microsoft.com/office/drawing/2014/main" id="{42CF9D5E-E159-40E0-BC3E-B2F6E27DF07C}"/>
              </a:ext>
            </a:extLst>
          </p:cNvPr>
          <p:cNvSpPr/>
          <p:nvPr/>
        </p:nvSpPr>
        <p:spPr>
          <a:xfrm>
            <a:off x="323528" y="1777380"/>
            <a:ext cx="4654120" cy="3105145"/>
          </a:xfrm>
          <a:prstGeom prst="rect">
            <a:avLst/>
          </a:prstGeom>
        </p:spPr>
        <p:txBody>
          <a:bodyPr wrap="square" lIns="91440" tIns="45720" rIns="91440" bIns="45720" anchor="t">
            <a:spAutoFit/>
          </a:bodyPr>
          <a:lstStyle/>
          <a:p>
            <a:pPr marL="171450" lvl="0" indent="-171450" algn="just">
              <a:lnSpc>
                <a:spcPct val="150000"/>
              </a:lnSpc>
              <a:buClr>
                <a:srgbClr val="00A6F7"/>
              </a:buClr>
              <a:buFont typeface="Wingdings" panose="05000000000000000000" pitchFamily="2" charset="2"/>
              <a:buChar char="§"/>
            </a:pPr>
            <a:r>
              <a:rPr lang="en-US" sz="1200">
                <a:solidFill>
                  <a:srgbClr val="5A5A5A"/>
                </a:solidFill>
              </a:rPr>
              <a:t>In 2000 Eureko Alliance was </a:t>
            </a:r>
            <a:r>
              <a:rPr lang="en-US" sz="1200" b="1">
                <a:solidFill>
                  <a:schemeClr val="accent3"/>
                </a:solidFill>
              </a:rPr>
              <a:t>renamed </a:t>
            </a:r>
            <a:r>
              <a:rPr lang="en-US" sz="1200" b="1" err="1">
                <a:solidFill>
                  <a:schemeClr val="accent3"/>
                </a:solidFill>
              </a:rPr>
              <a:t>Eurapco</a:t>
            </a:r>
            <a:endParaRPr lang="en-US" sz="1200" b="1" err="1">
              <a:solidFill>
                <a:schemeClr val="accent3"/>
              </a:solidFill>
              <a:cs typeface="Arial"/>
            </a:endParaRPr>
          </a:p>
          <a:p>
            <a:pPr marL="171450" indent="-171450" algn="just">
              <a:lnSpc>
                <a:spcPct val="150000"/>
              </a:lnSpc>
              <a:buClr>
                <a:srgbClr val="00A6F7"/>
              </a:buClr>
              <a:buFont typeface="Wingdings" panose="05000000000000000000" pitchFamily="2" charset="2"/>
              <a:buChar char="§"/>
            </a:pPr>
            <a:endParaRPr lang="en-US" sz="1200" b="1">
              <a:solidFill>
                <a:schemeClr val="accent3"/>
              </a:solidFill>
            </a:endParaRPr>
          </a:p>
          <a:p>
            <a:pPr marL="171450" lvl="0" indent="-171450" algn="just">
              <a:lnSpc>
                <a:spcPct val="150000"/>
              </a:lnSpc>
              <a:buClr>
                <a:srgbClr val="00A6F7"/>
              </a:buClr>
              <a:buFont typeface="Wingdings" panose="05000000000000000000" pitchFamily="2" charset="2"/>
              <a:buChar char="§"/>
            </a:pPr>
            <a:r>
              <a:rPr lang="en-US" sz="1200">
                <a:solidFill>
                  <a:srgbClr val="5A5A5A"/>
                </a:solidFill>
              </a:rPr>
              <a:t>Since 1992, new members joined, resulting in the </a:t>
            </a:r>
            <a:r>
              <a:rPr lang="en-US" sz="1200" b="1">
                <a:solidFill>
                  <a:schemeClr val="accent3"/>
                </a:solidFill>
              </a:rPr>
              <a:t>current partnership of 8 mutual insurance</a:t>
            </a:r>
            <a:r>
              <a:rPr lang="en-US" sz="1200" b="1">
                <a:solidFill>
                  <a:srgbClr val="5A5A5A"/>
                </a:solidFill>
              </a:rPr>
              <a:t> </a:t>
            </a:r>
            <a:r>
              <a:rPr lang="en-US" sz="1200">
                <a:solidFill>
                  <a:srgbClr val="5A5A5A"/>
                </a:solidFill>
              </a:rPr>
              <a:t>companies operating in 17 countries across Europe (21 globally)</a:t>
            </a:r>
            <a:endParaRPr lang="en-US" sz="1200">
              <a:solidFill>
                <a:srgbClr val="5A5A5A"/>
              </a:solidFill>
              <a:cs typeface="Arial"/>
            </a:endParaRPr>
          </a:p>
          <a:p>
            <a:pPr marL="171450" indent="-171450" algn="just">
              <a:lnSpc>
                <a:spcPct val="150000"/>
              </a:lnSpc>
              <a:buClr>
                <a:srgbClr val="00A6F7"/>
              </a:buClr>
              <a:buFont typeface="Wingdings" panose="05000000000000000000" pitchFamily="2" charset="2"/>
              <a:buChar char="§"/>
            </a:pPr>
            <a:endParaRPr lang="en-US" sz="1200">
              <a:ea typeface="+mn-lt"/>
              <a:cs typeface="+mn-lt"/>
            </a:endParaRPr>
          </a:p>
          <a:p>
            <a:pPr marL="171450" indent="-171450" algn="just">
              <a:lnSpc>
                <a:spcPct val="150000"/>
              </a:lnSpc>
              <a:buClr>
                <a:srgbClr val="00A6F7"/>
              </a:buClr>
              <a:buFont typeface="Wingdings" panose="05000000000000000000" pitchFamily="2" charset="2"/>
              <a:buChar char="§"/>
            </a:pPr>
            <a:r>
              <a:rPr lang="en-US" sz="1200">
                <a:ea typeface="+mn-lt"/>
                <a:cs typeface="+mn-lt"/>
              </a:rPr>
              <a:t>Given the outbreak of the COVID-19 pandemic in Europe early 2020, </a:t>
            </a:r>
            <a:r>
              <a:rPr lang="en-US" sz="1200" err="1">
                <a:ea typeface="+mn-lt"/>
                <a:cs typeface="+mn-lt"/>
              </a:rPr>
              <a:t>Eurapco</a:t>
            </a:r>
            <a:r>
              <a:rPr lang="en-US" sz="1200">
                <a:ea typeface="+mn-lt"/>
                <a:cs typeface="+mn-lt"/>
              </a:rPr>
              <a:t> will be adapting itself to a more agile organization to turn the crisis into an opportunity and intensify the collaboration and accelerate innovation between Partners even more.</a:t>
            </a:r>
            <a:endParaRPr lang="en-US" sz="1200">
              <a:solidFill>
                <a:srgbClr val="5A5A5A"/>
              </a:solidFill>
              <a:cs typeface="Arial"/>
            </a:endParaRPr>
          </a:p>
        </p:txBody>
      </p:sp>
      <p:sp>
        <p:nvSpPr>
          <p:cNvPr id="12" name="ZoneTexte 8">
            <a:extLst>
              <a:ext uri="{FF2B5EF4-FFF2-40B4-BE49-F238E27FC236}">
                <a16:creationId xmlns:a16="http://schemas.microsoft.com/office/drawing/2014/main" id="{88716E6E-2A41-4D4E-8F4E-96D6DF465A6F}"/>
              </a:ext>
            </a:extLst>
          </p:cNvPr>
          <p:cNvSpPr txBox="1"/>
          <p:nvPr/>
        </p:nvSpPr>
        <p:spPr>
          <a:xfrm>
            <a:off x="5580112" y="1063582"/>
            <a:ext cx="1224136" cy="523220"/>
          </a:xfrm>
          <a:prstGeom prst="rect">
            <a:avLst/>
          </a:prstGeom>
          <a:noFill/>
        </p:spPr>
        <p:txBody>
          <a:bodyPr wrap="square" rtlCol="0">
            <a:spAutoFit/>
          </a:bodyPr>
          <a:lstStyle/>
          <a:p>
            <a:r>
              <a:rPr lang="en-US" sz="2800">
                <a:solidFill>
                  <a:schemeClr val="accent1"/>
                </a:solidFill>
                <a:latin typeface="Arial Black" panose="020B0A04020102020204" pitchFamily="34" charset="0"/>
              </a:rPr>
              <a:t>2000</a:t>
            </a:r>
            <a:endParaRPr lang="en-CH" sz="2800">
              <a:solidFill>
                <a:schemeClr val="accent1"/>
              </a:solidFill>
              <a:latin typeface="Arial Black" panose="020B0A04020102020204" pitchFamily="34" charset="0"/>
            </a:endParaRPr>
          </a:p>
        </p:txBody>
      </p:sp>
      <p:pic>
        <p:nvPicPr>
          <p:cNvPr id="13" name="Image 10" descr="Une image contenant dessin&#10;&#10;Description générée automatiquement">
            <a:extLst>
              <a:ext uri="{FF2B5EF4-FFF2-40B4-BE49-F238E27FC236}">
                <a16:creationId xmlns:a16="http://schemas.microsoft.com/office/drawing/2014/main" id="{8171E401-8486-43A3-9F54-B0E17F37CB1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940152" y="1586802"/>
            <a:ext cx="466068" cy="369445"/>
          </a:xfrm>
          <a:prstGeom prst="rect">
            <a:avLst/>
          </a:prstGeom>
        </p:spPr>
      </p:pic>
      <p:sp>
        <p:nvSpPr>
          <p:cNvPr id="14" name="Organigramme : Connecteur 11">
            <a:extLst>
              <a:ext uri="{FF2B5EF4-FFF2-40B4-BE49-F238E27FC236}">
                <a16:creationId xmlns:a16="http://schemas.microsoft.com/office/drawing/2014/main" id="{E9A80156-502C-48ED-8C29-2599AF6BDD8B}"/>
              </a:ext>
            </a:extLst>
          </p:cNvPr>
          <p:cNvSpPr/>
          <p:nvPr/>
        </p:nvSpPr>
        <p:spPr>
          <a:xfrm>
            <a:off x="6649232" y="1287140"/>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15" name="Image 18" descr="Une image contenant objet, horloge&#10;&#10;Description générée automatiquement">
            <a:extLst>
              <a:ext uri="{FF2B5EF4-FFF2-40B4-BE49-F238E27FC236}">
                <a16:creationId xmlns:a16="http://schemas.microsoft.com/office/drawing/2014/main" id="{06C604D9-DF1C-4959-A7CE-F32A693753D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501564" y="481618"/>
            <a:ext cx="1583228" cy="442455"/>
          </a:xfrm>
          <a:prstGeom prst="rect">
            <a:avLst/>
          </a:prstGeom>
        </p:spPr>
      </p:pic>
      <p:cxnSp>
        <p:nvCxnSpPr>
          <p:cNvPr id="16" name="Connecteur droit 28">
            <a:extLst>
              <a:ext uri="{FF2B5EF4-FFF2-40B4-BE49-F238E27FC236}">
                <a16:creationId xmlns:a16="http://schemas.microsoft.com/office/drawing/2014/main" id="{29280CBB-4D55-4E7B-A4C9-4C134DAAE8DD}"/>
              </a:ext>
            </a:extLst>
          </p:cNvPr>
          <p:cNvCxnSpPr>
            <a:cxnSpLocks/>
          </p:cNvCxnSpPr>
          <p:nvPr/>
        </p:nvCxnSpPr>
        <p:spPr>
          <a:xfrm>
            <a:off x="6713737" y="1317705"/>
            <a:ext cx="1296144" cy="0"/>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17" name="Arc 16">
            <a:extLst>
              <a:ext uri="{FF2B5EF4-FFF2-40B4-BE49-F238E27FC236}">
                <a16:creationId xmlns:a16="http://schemas.microsoft.com/office/drawing/2014/main" id="{7B64A2A0-440F-4E3B-A593-0AA87A68E01C}"/>
              </a:ext>
            </a:extLst>
          </p:cNvPr>
          <p:cNvSpPr/>
          <p:nvPr/>
        </p:nvSpPr>
        <p:spPr>
          <a:xfrm>
            <a:off x="7397813" y="1324112"/>
            <a:ext cx="1224136" cy="1545380"/>
          </a:xfrm>
          <a:prstGeom prst="arc">
            <a:avLst>
              <a:gd name="adj1" fmla="val 16200000"/>
              <a:gd name="adj2" fmla="val 79018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18" name="Organigramme : Connecteur 30">
            <a:extLst>
              <a:ext uri="{FF2B5EF4-FFF2-40B4-BE49-F238E27FC236}">
                <a16:creationId xmlns:a16="http://schemas.microsoft.com/office/drawing/2014/main" id="{030C5C6A-B5CE-4618-9148-5D74E901D790}"/>
              </a:ext>
            </a:extLst>
          </p:cNvPr>
          <p:cNvSpPr/>
          <p:nvPr/>
        </p:nvSpPr>
        <p:spPr>
          <a:xfrm>
            <a:off x="8569168" y="2228768"/>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19" name="Image 32" descr="Une image contenant dessin&#10;&#10;Description générée automatiquement">
            <a:extLst>
              <a:ext uri="{FF2B5EF4-FFF2-40B4-BE49-F238E27FC236}">
                <a16:creationId xmlns:a16="http://schemas.microsoft.com/office/drawing/2014/main" id="{C6782512-BA9D-455B-A798-E50173FC3A7A}"/>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8282248" y="2843903"/>
            <a:ext cx="572392" cy="248344"/>
          </a:xfrm>
          <a:prstGeom prst="rect">
            <a:avLst/>
          </a:prstGeom>
        </p:spPr>
      </p:pic>
      <p:sp>
        <p:nvSpPr>
          <p:cNvPr id="20" name="ZoneTexte 33">
            <a:extLst>
              <a:ext uri="{FF2B5EF4-FFF2-40B4-BE49-F238E27FC236}">
                <a16:creationId xmlns:a16="http://schemas.microsoft.com/office/drawing/2014/main" id="{C7448F5C-C56C-49A3-BEC2-3D9050CC45B6}"/>
              </a:ext>
            </a:extLst>
          </p:cNvPr>
          <p:cNvSpPr txBox="1"/>
          <p:nvPr/>
        </p:nvSpPr>
        <p:spPr>
          <a:xfrm>
            <a:off x="7956376" y="2360935"/>
            <a:ext cx="1224136" cy="523220"/>
          </a:xfrm>
          <a:prstGeom prst="rect">
            <a:avLst/>
          </a:prstGeom>
          <a:noFill/>
        </p:spPr>
        <p:txBody>
          <a:bodyPr wrap="square" rtlCol="0">
            <a:spAutoFit/>
          </a:bodyPr>
          <a:lstStyle/>
          <a:p>
            <a:r>
              <a:rPr lang="en-US" sz="2800">
                <a:solidFill>
                  <a:schemeClr val="accent1"/>
                </a:solidFill>
                <a:latin typeface="Arial Black" panose="020B0A04020102020204" pitchFamily="34" charset="0"/>
              </a:rPr>
              <a:t>2008</a:t>
            </a:r>
            <a:endParaRPr lang="en-CH" sz="2800">
              <a:solidFill>
                <a:schemeClr val="accent1"/>
              </a:solidFill>
              <a:latin typeface="Arial Black" panose="020B0A04020102020204" pitchFamily="34" charset="0"/>
            </a:endParaRPr>
          </a:p>
        </p:txBody>
      </p:sp>
      <p:cxnSp>
        <p:nvCxnSpPr>
          <p:cNvPr id="21" name="Connecteur droit 34">
            <a:extLst>
              <a:ext uri="{FF2B5EF4-FFF2-40B4-BE49-F238E27FC236}">
                <a16:creationId xmlns:a16="http://schemas.microsoft.com/office/drawing/2014/main" id="{9D77F143-4F3C-4772-B000-59F431ACA395}"/>
              </a:ext>
            </a:extLst>
          </p:cNvPr>
          <p:cNvCxnSpPr>
            <a:cxnSpLocks/>
          </p:cNvCxnSpPr>
          <p:nvPr/>
        </p:nvCxnSpPr>
        <p:spPr>
          <a:xfrm flipV="1">
            <a:off x="6754025" y="2616971"/>
            <a:ext cx="1196088" cy="1162"/>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22" name="Arc 21">
            <a:extLst>
              <a:ext uri="{FF2B5EF4-FFF2-40B4-BE49-F238E27FC236}">
                <a16:creationId xmlns:a16="http://schemas.microsoft.com/office/drawing/2014/main" id="{A7011F3B-7A38-49AA-8348-5FB9170655F3}"/>
              </a:ext>
            </a:extLst>
          </p:cNvPr>
          <p:cNvSpPr/>
          <p:nvPr/>
        </p:nvSpPr>
        <p:spPr>
          <a:xfrm rot="10981691" flipV="1">
            <a:off x="6124133" y="2619131"/>
            <a:ext cx="1224136" cy="1545380"/>
          </a:xfrm>
          <a:prstGeom prst="arc">
            <a:avLst>
              <a:gd name="adj1" fmla="val 16274493"/>
              <a:gd name="adj2" fmla="val 79018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23" name="Organigramme : Connecteur 36">
            <a:extLst>
              <a:ext uri="{FF2B5EF4-FFF2-40B4-BE49-F238E27FC236}">
                <a16:creationId xmlns:a16="http://schemas.microsoft.com/office/drawing/2014/main" id="{ABC5ED11-3FCB-48C3-8CCE-95EA0F496B63}"/>
              </a:ext>
            </a:extLst>
          </p:cNvPr>
          <p:cNvSpPr/>
          <p:nvPr/>
        </p:nvSpPr>
        <p:spPr>
          <a:xfrm>
            <a:off x="6089334" y="3456568"/>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24" name="Image 38" descr="Une image contenant objet, horloge&#10;&#10;Description générée automatiquement">
            <a:extLst>
              <a:ext uri="{FF2B5EF4-FFF2-40B4-BE49-F238E27FC236}">
                <a16:creationId xmlns:a16="http://schemas.microsoft.com/office/drawing/2014/main" id="{283B88C5-DFF0-4D5A-8528-F2CC03473C7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639553" y="4062298"/>
            <a:ext cx="1067266" cy="246453"/>
          </a:xfrm>
          <a:prstGeom prst="rect">
            <a:avLst/>
          </a:prstGeom>
        </p:spPr>
      </p:pic>
      <p:sp>
        <p:nvSpPr>
          <p:cNvPr id="25" name="ZoneTexte 39">
            <a:extLst>
              <a:ext uri="{FF2B5EF4-FFF2-40B4-BE49-F238E27FC236}">
                <a16:creationId xmlns:a16="http://schemas.microsoft.com/office/drawing/2014/main" id="{E15C150A-056F-4D67-830B-0BCB035BAF17}"/>
              </a:ext>
            </a:extLst>
          </p:cNvPr>
          <p:cNvSpPr txBox="1"/>
          <p:nvPr/>
        </p:nvSpPr>
        <p:spPr>
          <a:xfrm>
            <a:off x="5580112" y="3585071"/>
            <a:ext cx="1224136" cy="523220"/>
          </a:xfrm>
          <a:prstGeom prst="rect">
            <a:avLst/>
          </a:prstGeom>
          <a:noFill/>
        </p:spPr>
        <p:txBody>
          <a:bodyPr wrap="square" rtlCol="0">
            <a:spAutoFit/>
          </a:bodyPr>
          <a:lstStyle/>
          <a:p>
            <a:r>
              <a:rPr lang="en-US" sz="2800">
                <a:solidFill>
                  <a:schemeClr val="accent1"/>
                </a:solidFill>
                <a:latin typeface="Arial Black" panose="020B0A04020102020204" pitchFamily="34" charset="0"/>
              </a:rPr>
              <a:t>2010</a:t>
            </a:r>
            <a:endParaRPr lang="en-CH" sz="2800">
              <a:solidFill>
                <a:schemeClr val="accent1"/>
              </a:solidFill>
              <a:latin typeface="Arial Black" panose="020B0A04020102020204" pitchFamily="34" charset="0"/>
            </a:endParaRPr>
          </a:p>
        </p:txBody>
      </p:sp>
      <p:cxnSp>
        <p:nvCxnSpPr>
          <p:cNvPr id="26" name="Connecteur droit 40">
            <a:extLst>
              <a:ext uri="{FF2B5EF4-FFF2-40B4-BE49-F238E27FC236}">
                <a16:creationId xmlns:a16="http://schemas.microsoft.com/office/drawing/2014/main" id="{84E563EC-C136-4A50-A465-C0E82E8BB5D4}"/>
              </a:ext>
            </a:extLst>
          </p:cNvPr>
          <p:cNvCxnSpPr>
            <a:cxnSpLocks/>
          </p:cNvCxnSpPr>
          <p:nvPr/>
        </p:nvCxnSpPr>
        <p:spPr>
          <a:xfrm>
            <a:off x="6787183" y="3781059"/>
            <a:ext cx="1296144" cy="0"/>
          </a:xfrm>
          <a:prstGeom prst="line">
            <a:avLst/>
          </a:prstGeom>
          <a:ln w="12700"/>
        </p:spPr>
        <p:style>
          <a:lnRef idx="1">
            <a:schemeClr val="accent3"/>
          </a:lnRef>
          <a:fillRef idx="0">
            <a:schemeClr val="accent3"/>
          </a:fillRef>
          <a:effectRef idx="0">
            <a:schemeClr val="accent3"/>
          </a:effectRef>
          <a:fontRef idx="minor">
            <a:schemeClr val="tx1"/>
          </a:fontRef>
        </p:style>
      </p:cxnSp>
      <p:sp>
        <p:nvSpPr>
          <p:cNvPr id="27" name="Organigramme : Connecteur 41">
            <a:extLst>
              <a:ext uri="{FF2B5EF4-FFF2-40B4-BE49-F238E27FC236}">
                <a16:creationId xmlns:a16="http://schemas.microsoft.com/office/drawing/2014/main" id="{7F236B77-B286-4245-9F8C-58470D61E01E}"/>
              </a:ext>
            </a:extLst>
          </p:cNvPr>
          <p:cNvSpPr/>
          <p:nvPr/>
        </p:nvSpPr>
        <p:spPr>
          <a:xfrm>
            <a:off x="6719714" y="3755925"/>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28" name="Arc 27">
            <a:extLst>
              <a:ext uri="{FF2B5EF4-FFF2-40B4-BE49-F238E27FC236}">
                <a16:creationId xmlns:a16="http://schemas.microsoft.com/office/drawing/2014/main" id="{9ED6421F-BB2F-4CB1-B60E-86FA32C77B75}"/>
              </a:ext>
            </a:extLst>
          </p:cNvPr>
          <p:cNvSpPr/>
          <p:nvPr/>
        </p:nvSpPr>
        <p:spPr>
          <a:xfrm>
            <a:off x="7470988" y="3787886"/>
            <a:ext cx="1224136" cy="1545380"/>
          </a:xfrm>
          <a:prstGeom prst="arc">
            <a:avLst>
              <a:gd name="adj1" fmla="val 16200000"/>
              <a:gd name="adj2" fmla="val 79018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29" name="Organigramme : Connecteur 43">
            <a:extLst>
              <a:ext uri="{FF2B5EF4-FFF2-40B4-BE49-F238E27FC236}">
                <a16:creationId xmlns:a16="http://schemas.microsoft.com/office/drawing/2014/main" id="{499A18C9-2FEB-4145-B54A-F7BC7E0BF14C}"/>
              </a:ext>
            </a:extLst>
          </p:cNvPr>
          <p:cNvSpPr/>
          <p:nvPr/>
        </p:nvSpPr>
        <p:spPr>
          <a:xfrm>
            <a:off x="8642343" y="4696246"/>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0" name="Organigramme : Connecteur 44">
            <a:extLst>
              <a:ext uri="{FF2B5EF4-FFF2-40B4-BE49-F238E27FC236}">
                <a16:creationId xmlns:a16="http://schemas.microsoft.com/office/drawing/2014/main" id="{B9E64B9B-7786-4B8A-B855-4848461862F7}"/>
              </a:ext>
            </a:extLst>
          </p:cNvPr>
          <p:cNvSpPr/>
          <p:nvPr/>
        </p:nvSpPr>
        <p:spPr>
          <a:xfrm>
            <a:off x="7933524" y="2577905"/>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sp>
        <p:nvSpPr>
          <p:cNvPr id="31" name="ZoneTexte 45">
            <a:extLst>
              <a:ext uri="{FF2B5EF4-FFF2-40B4-BE49-F238E27FC236}">
                <a16:creationId xmlns:a16="http://schemas.microsoft.com/office/drawing/2014/main" id="{E622EBCF-9AB0-4E7A-AA81-508F06A21151}"/>
              </a:ext>
            </a:extLst>
          </p:cNvPr>
          <p:cNvSpPr txBox="1"/>
          <p:nvPr/>
        </p:nvSpPr>
        <p:spPr>
          <a:xfrm>
            <a:off x="7956376" y="4788834"/>
            <a:ext cx="1224136" cy="523220"/>
          </a:xfrm>
          <a:prstGeom prst="rect">
            <a:avLst/>
          </a:prstGeom>
          <a:noFill/>
        </p:spPr>
        <p:txBody>
          <a:bodyPr wrap="square" rtlCol="0">
            <a:spAutoFit/>
          </a:bodyPr>
          <a:lstStyle/>
          <a:p>
            <a:r>
              <a:rPr lang="en-US" sz="2800">
                <a:solidFill>
                  <a:schemeClr val="accent1"/>
                </a:solidFill>
                <a:latin typeface="Arial Black" panose="020B0A04020102020204" pitchFamily="34" charset="0"/>
              </a:rPr>
              <a:t>2016</a:t>
            </a:r>
            <a:endParaRPr lang="en-CH" sz="2800">
              <a:solidFill>
                <a:schemeClr val="accent1"/>
              </a:solidFill>
              <a:latin typeface="Arial Black" panose="020B0A04020102020204" pitchFamily="34" charset="0"/>
            </a:endParaRPr>
          </a:p>
        </p:txBody>
      </p:sp>
      <p:sp>
        <p:nvSpPr>
          <p:cNvPr id="32" name="Arc 31">
            <a:extLst>
              <a:ext uri="{FF2B5EF4-FFF2-40B4-BE49-F238E27FC236}">
                <a16:creationId xmlns:a16="http://schemas.microsoft.com/office/drawing/2014/main" id="{281517D8-0869-41CF-857D-0ED7CF41A72C}"/>
              </a:ext>
            </a:extLst>
          </p:cNvPr>
          <p:cNvSpPr/>
          <p:nvPr/>
        </p:nvSpPr>
        <p:spPr>
          <a:xfrm rot="12431664">
            <a:off x="5277707" y="-169867"/>
            <a:ext cx="1224136" cy="1545380"/>
          </a:xfrm>
          <a:prstGeom prst="arc">
            <a:avLst>
              <a:gd name="adj1" fmla="val 16200000"/>
              <a:gd name="adj2" fmla="val 2399618"/>
            </a:avLst>
          </a:prstGeom>
          <a:ln w="12700"/>
        </p:spPr>
        <p:style>
          <a:lnRef idx="1">
            <a:schemeClr val="accent3"/>
          </a:lnRef>
          <a:fillRef idx="0">
            <a:schemeClr val="accent3"/>
          </a:fillRef>
          <a:effectRef idx="0">
            <a:schemeClr val="accent3"/>
          </a:effectRef>
          <a:fontRef idx="minor">
            <a:schemeClr val="tx1"/>
          </a:fontRef>
        </p:style>
        <p:txBody>
          <a:bodyPr rtlCol="0" anchor="ctr"/>
          <a:lstStyle/>
          <a:p>
            <a:pPr algn="ctr"/>
            <a:endParaRPr lang="en-CH"/>
          </a:p>
        </p:txBody>
      </p:sp>
      <p:sp>
        <p:nvSpPr>
          <p:cNvPr id="33" name="Organigramme : Connecteur 47">
            <a:extLst>
              <a:ext uri="{FF2B5EF4-FFF2-40B4-BE49-F238E27FC236}">
                <a16:creationId xmlns:a16="http://schemas.microsoft.com/office/drawing/2014/main" id="{92A3EBEE-8D4E-4742-83E9-B819E3582517}"/>
              </a:ext>
            </a:extLst>
          </p:cNvPr>
          <p:cNvSpPr/>
          <p:nvPr/>
        </p:nvSpPr>
        <p:spPr>
          <a:xfrm>
            <a:off x="5523352" y="1271318"/>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34" name="Image 49" descr="Une image contenant dessin&#10;&#10;Description générée automatiquement">
            <a:extLst>
              <a:ext uri="{FF2B5EF4-FFF2-40B4-BE49-F238E27FC236}">
                <a16:creationId xmlns:a16="http://schemas.microsoft.com/office/drawing/2014/main" id="{520A7BA7-7543-4FC4-B977-599EF1726484}"/>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8032133" y="5233382"/>
            <a:ext cx="567451" cy="139213"/>
          </a:xfrm>
          <a:prstGeom prst="rect">
            <a:avLst/>
          </a:prstGeom>
        </p:spPr>
      </p:pic>
      <p:sp>
        <p:nvSpPr>
          <p:cNvPr id="35" name="ZoneTexte 50">
            <a:extLst>
              <a:ext uri="{FF2B5EF4-FFF2-40B4-BE49-F238E27FC236}">
                <a16:creationId xmlns:a16="http://schemas.microsoft.com/office/drawing/2014/main" id="{2270DA4F-1EB1-454E-9F76-ADCC858B62D3}"/>
              </a:ext>
            </a:extLst>
          </p:cNvPr>
          <p:cNvSpPr txBox="1"/>
          <p:nvPr/>
        </p:nvSpPr>
        <p:spPr>
          <a:xfrm>
            <a:off x="5906654" y="1956247"/>
            <a:ext cx="571052" cy="215444"/>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6" name="ZoneTexte 51">
            <a:extLst>
              <a:ext uri="{FF2B5EF4-FFF2-40B4-BE49-F238E27FC236}">
                <a16:creationId xmlns:a16="http://schemas.microsoft.com/office/drawing/2014/main" id="{B646E43F-62F2-4639-AB47-FE200EA18091}"/>
              </a:ext>
            </a:extLst>
          </p:cNvPr>
          <p:cNvSpPr txBox="1"/>
          <p:nvPr/>
        </p:nvSpPr>
        <p:spPr>
          <a:xfrm>
            <a:off x="8278276" y="3073524"/>
            <a:ext cx="571052" cy="215444"/>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7" name="ZoneTexte 52">
            <a:extLst>
              <a:ext uri="{FF2B5EF4-FFF2-40B4-BE49-F238E27FC236}">
                <a16:creationId xmlns:a16="http://schemas.microsoft.com/office/drawing/2014/main" id="{0EE98D75-8AA8-4C51-9120-F3689ED0A1B5}"/>
              </a:ext>
            </a:extLst>
          </p:cNvPr>
          <p:cNvSpPr txBox="1"/>
          <p:nvPr/>
        </p:nvSpPr>
        <p:spPr>
          <a:xfrm>
            <a:off x="5957806" y="4297660"/>
            <a:ext cx="407056" cy="214773"/>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8" name="ZoneTexte 53">
            <a:extLst>
              <a:ext uri="{FF2B5EF4-FFF2-40B4-BE49-F238E27FC236}">
                <a16:creationId xmlns:a16="http://schemas.microsoft.com/office/drawing/2014/main" id="{637D905F-CFEF-49EA-AA9E-D97C5E8E27F4}"/>
              </a:ext>
            </a:extLst>
          </p:cNvPr>
          <p:cNvSpPr txBox="1"/>
          <p:nvPr/>
        </p:nvSpPr>
        <p:spPr>
          <a:xfrm>
            <a:off x="8572948" y="5195266"/>
            <a:ext cx="571052" cy="215444"/>
          </a:xfrm>
          <a:prstGeom prst="rect">
            <a:avLst/>
          </a:prstGeom>
          <a:noFill/>
        </p:spPr>
        <p:txBody>
          <a:bodyPr wrap="square" rtlCol="0">
            <a:spAutoFit/>
          </a:bodyPr>
          <a:lstStyle/>
          <a:p>
            <a:pPr algn="ctr"/>
            <a:r>
              <a:rPr lang="en-US" sz="800">
                <a:solidFill>
                  <a:schemeClr val="accent2"/>
                </a:solidFill>
              </a:rPr>
              <a:t>joins</a:t>
            </a:r>
            <a:endParaRPr lang="en-CH" sz="800">
              <a:solidFill>
                <a:schemeClr val="accent2"/>
              </a:solidFill>
            </a:endParaRPr>
          </a:p>
        </p:txBody>
      </p:sp>
      <p:sp>
        <p:nvSpPr>
          <p:cNvPr id="39" name="ZoneTexte 54">
            <a:extLst>
              <a:ext uri="{FF2B5EF4-FFF2-40B4-BE49-F238E27FC236}">
                <a16:creationId xmlns:a16="http://schemas.microsoft.com/office/drawing/2014/main" id="{728FB54C-7839-42EF-86C6-AB6B4EB7DC23}"/>
              </a:ext>
            </a:extLst>
          </p:cNvPr>
          <p:cNvSpPr txBox="1"/>
          <p:nvPr/>
        </p:nvSpPr>
        <p:spPr>
          <a:xfrm>
            <a:off x="5314465" y="495480"/>
            <a:ext cx="1224136" cy="338554"/>
          </a:xfrm>
          <a:prstGeom prst="rect">
            <a:avLst/>
          </a:prstGeom>
          <a:noFill/>
        </p:spPr>
        <p:txBody>
          <a:bodyPr wrap="square" rtlCol="0">
            <a:spAutoFit/>
          </a:bodyPr>
          <a:lstStyle/>
          <a:p>
            <a:pPr algn="r"/>
            <a:r>
              <a:rPr lang="en-US" sz="800" err="1">
                <a:solidFill>
                  <a:schemeClr val="accent3"/>
                </a:solidFill>
              </a:rPr>
              <a:t>Eureko</a:t>
            </a:r>
            <a:r>
              <a:rPr lang="en-US" sz="800">
                <a:solidFill>
                  <a:schemeClr val="accent3"/>
                </a:solidFill>
              </a:rPr>
              <a:t> Alliance is renamed</a:t>
            </a:r>
            <a:endParaRPr lang="en-CH" sz="800">
              <a:solidFill>
                <a:schemeClr val="accent3"/>
              </a:solidFill>
            </a:endParaRPr>
          </a:p>
        </p:txBody>
      </p:sp>
      <p:sp>
        <p:nvSpPr>
          <p:cNvPr id="40" name="Organigramme : Connecteur 56">
            <a:extLst>
              <a:ext uri="{FF2B5EF4-FFF2-40B4-BE49-F238E27FC236}">
                <a16:creationId xmlns:a16="http://schemas.microsoft.com/office/drawing/2014/main" id="{34D0EC6C-3EB0-48C7-9D10-A567F7C96DA6}"/>
              </a:ext>
            </a:extLst>
          </p:cNvPr>
          <p:cNvSpPr/>
          <p:nvPr/>
        </p:nvSpPr>
        <p:spPr>
          <a:xfrm>
            <a:off x="7918236" y="5034674"/>
            <a:ext cx="72000" cy="72000"/>
          </a:xfrm>
          <a:prstGeom prst="flowChartConnector">
            <a:avLst/>
          </a:prstGeom>
          <a:solidFill>
            <a:srgbClr val="00A6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cxnSp>
        <p:nvCxnSpPr>
          <p:cNvPr id="41" name="Connecteur droit 59">
            <a:extLst>
              <a:ext uri="{FF2B5EF4-FFF2-40B4-BE49-F238E27FC236}">
                <a16:creationId xmlns:a16="http://schemas.microsoft.com/office/drawing/2014/main" id="{C321E0B8-2D0F-47CE-A388-6F5ADC053C3E}"/>
              </a:ext>
            </a:extLst>
          </p:cNvPr>
          <p:cNvCxnSpPr>
            <a:cxnSpLocks/>
          </p:cNvCxnSpPr>
          <p:nvPr/>
        </p:nvCxnSpPr>
        <p:spPr>
          <a:xfrm>
            <a:off x="6622859" y="5073156"/>
            <a:ext cx="1296144" cy="0"/>
          </a:xfrm>
          <a:prstGeom prst="line">
            <a:avLst/>
          </a:prstGeom>
          <a:ln w="12700">
            <a:prstDash val="lgDash"/>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59904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
                                        <p:tgtEl>
                                          <p:spTgt spid="32"/>
                                        </p:tgtEl>
                                      </p:cBhvr>
                                    </p:animEffect>
                                  </p:childTnLst>
                                </p:cTn>
                              </p:par>
                            </p:childTnLst>
                          </p:cTn>
                        </p:par>
                        <p:par>
                          <p:cTn id="8" fill="hold">
                            <p:stCondLst>
                              <p:cond delay="10"/>
                            </p:stCondLst>
                            <p:childTnLst>
                              <p:par>
                                <p:cTn id="9" presetID="10" presetClass="entr" presetSubtype="0"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250"/>
                                        <p:tgtEl>
                                          <p:spTgt spid="33"/>
                                        </p:tgtEl>
                                      </p:cBhvr>
                                    </p:animEffect>
                                  </p:childTnLst>
                                </p:cTn>
                              </p:par>
                            </p:childTnLst>
                          </p:cTn>
                        </p:par>
                        <p:par>
                          <p:cTn id="12" fill="hold">
                            <p:stCondLst>
                              <p:cond delay="260"/>
                            </p:stCondLst>
                            <p:childTnLst>
                              <p:par>
                                <p:cTn id="13" presetID="10" presetClass="entr" presetSubtype="0"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250"/>
                                        <p:tgtEl>
                                          <p:spTgt spid="12"/>
                                        </p:tgtEl>
                                      </p:cBhvr>
                                    </p:animEffect>
                                  </p:childTnLst>
                                </p:cTn>
                              </p:par>
                            </p:childTnLst>
                          </p:cTn>
                        </p:par>
                        <p:par>
                          <p:cTn id="16" fill="hold">
                            <p:stCondLst>
                              <p:cond delay="510"/>
                            </p:stCondLst>
                            <p:childTnLst>
                              <p:par>
                                <p:cTn id="17" presetID="10"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250"/>
                                        <p:tgtEl>
                                          <p:spTgt spid="14"/>
                                        </p:tgtEl>
                                      </p:cBhvr>
                                    </p:animEffect>
                                  </p:childTnLst>
                                </p:cTn>
                              </p:par>
                            </p:childTnLst>
                          </p:cTn>
                        </p:par>
                        <p:par>
                          <p:cTn id="20" fill="hold">
                            <p:stCondLst>
                              <p:cond delay="760"/>
                            </p:stCondLst>
                            <p:childTnLst>
                              <p:par>
                                <p:cTn id="21" presetID="10" presetClass="entr" presetSubtype="0"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250"/>
                                        <p:tgtEl>
                                          <p:spTgt spid="16"/>
                                        </p:tgtEl>
                                      </p:cBhvr>
                                    </p:animEffect>
                                  </p:childTnLst>
                                </p:cTn>
                              </p:par>
                            </p:childTnLst>
                          </p:cTn>
                        </p:par>
                        <p:par>
                          <p:cTn id="24" fill="hold">
                            <p:stCondLst>
                              <p:cond delay="1010"/>
                            </p:stCondLst>
                            <p:childTnLst>
                              <p:par>
                                <p:cTn id="25" presetID="10"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250"/>
                                        <p:tgtEl>
                                          <p:spTgt spid="17"/>
                                        </p:tgtEl>
                                      </p:cBhvr>
                                    </p:animEffect>
                                  </p:childTnLst>
                                </p:cTn>
                              </p:par>
                            </p:childTnLst>
                          </p:cTn>
                        </p:par>
                        <p:par>
                          <p:cTn id="28" fill="hold">
                            <p:stCondLst>
                              <p:cond delay="1260"/>
                            </p:stCondLst>
                            <p:childTnLst>
                              <p:par>
                                <p:cTn id="29" presetID="10"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250"/>
                                        <p:tgtEl>
                                          <p:spTgt spid="18"/>
                                        </p:tgtEl>
                                      </p:cBhvr>
                                    </p:animEffect>
                                  </p:childTnLst>
                                </p:cTn>
                              </p:par>
                            </p:childTnLst>
                          </p:cTn>
                        </p:par>
                        <p:par>
                          <p:cTn id="32" fill="hold">
                            <p:stCondLst>
                              <p:cond delay="1510"/>
                            </p:stCondLst>
                            <p:childTnLst>
                              <p:par>
                                <p:cTn id="33" presetID="10" presetClass="entr" presetSubtype="0" fill="hold" grpId="0" nodeType="after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250"/>
                                        <p:tgtEl>
                                          <p:spTgt spid="20"/>
                                        </p:tgtEl>
                                      </p:cBhvr>
                                    </p:animEffect>
                                  </p:childTnLst>
                                </p:cTn>
                              </p:par>
                            </p:childTnLst>
                          </p:cTn>
                        </p:par>
                        <p:par>
                          <p:cTn id="36" fill="hold">
                            <p:stCondLst>
                              <p:cond delay="1760"/>
                            </p:stCondLst>
                            <p:childTnLst>
                              <p:par>
                                <p:cTn id="37" presetID="10"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250"/>
                                        <p:tgtEl>
                                          <p:spTgt spid="30"/>
                                        </p:tgtEl>
                                      </p:cBhvr>
                                    </p:animEffect>
                                  </p:childTnLst>
                                </p:cTn>
                              </p:par>
                            </p:childTnLst>
                          </p:cTn>
                        </p:par>
                        <p:par>
                          <p:cTn id="40" fill="hold">
                            <p:stCondLst>
                              <p:cond delay="2010"/>
                            </p:stCondLst>
                            <p:childTnLst>
                              <p:par>
                                <p:cTn id="41" presetID="10" presetClass="entr" presetSubtype="0" fill="hold"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250"/>
                                        <p:tgtEl>
                                          <p:spTgt spid="21"/>
                                        </p:tgtEl>
                                      </p:cBhvr>
                                    </p:animEffect>
                                  </p:childTnLst>
                                </p:cTn>
                              </p:par>
                            </p:childTnLst>
                          </p:cTn>
                        </p:par>
                        <p:par>
                          <p:cTn id="44" fill="hold">
                            <p:stCondLst>
                              <p:cond delay="2260"/>
                            </p:stCondLst>
                            <p:childTnLst>
                              <p:par>
                                <p:cTn id="45" presetID="10" presetClass="entr" presetSubtype="0" fill="hold" grpId="0"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250"/>
                                        <p:tgtEl>
                                          <p:spTgt spid="22"/>
                                        </p:tgtEl>
                                      </p:cBhvr>
                                    </p:animEffect>
                                  </p:childTnLst>
                                </p:cTn>
                              </p:par>
                            </p:childTnLst>
                          </p:cTn>
                        </p:par>
                        <p:par>
                          <p:cTn id="48" fill="hold">
                            <p:stCondLst>
                              <p:cond delay="2510"/>
                            </p:stCondLst>
                            <p:childTnLst>
                              <p:par>
                                <p:cTn id="49" presetID="10" presetClass="entr" presetSubtype="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250"/>
                                        <p:tgtEl>
                                          <p:spTgt spid="23"/>
                                        </p:tgtEl>
                                      </p:cBhvr>
                                    </p:animEffect>
                                  </p:childTnLst>
                                </p:cTn>
                              </p:par>
                            </p:childTnLst>
                          </p:cTn>
                        </p:par>
                        <p:par>
                          <p:cTn id="52" fill="hold">
                            <p:stCondLst>
                              <p:cond delay="2760"/>
                            </p:stCondLst>
                            <p:childTnLst>
                              <p:par>
                                <p:cTn id="53" presetID="10" presetClass="entr" presetSubtype="0"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250"/>
                                        <p:tgtEl>
                                          <p:spTgt spid="25"/>
                                        </p:tgtEl>
                                      </p:cBhvr>
                                    </p:animEffect>
                                  </p:childTnLst>
                                </p:cTn>
                              </p:par>
                            </p:childTnLst>
                          </p:cTn>
                        </p:par>
                        <p:par>
                          <p:cTn id="56" fill="hold">
                            <p:stCondLst>
                              <p:cond delay="3010"/>
                            </p:stCondLst>
                            <p:childTnLst>
                              <p:par>
                                <p:cTn id="57" presetID="10" presetClass="entr" presetSubtype="0"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250"/>
                                        <p:tgtEl>
                                          <p:spTgt spid="27"/>
                                        </p:tgtEl>
                                      </p:cBhvr>
                                    </p:animEffect>
                                  </p:childTnLst>
                                </p:cTn>
                              </p:par>
                            </p:childTnLst>
                          </p:cTn>
                        </p:par>
                        <p:par>
                          <p:cTn id="60" fill="hold">
                            <p:stCondLst>
                              <p:cond delay="3260"/>
                            </p:stCondLst>
                            <p:childTnLst>
                              <p:par>
                                <p:cTn id="61" presetID="10" presetClass="entr" presetSubtype="0" fill="hold" nodeType="after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250"/>
                                        <p:tgtEl>
                                          <p:spTgt spid="26"/>
                                        </p:tgtEl>
                                      </p:cBhvr>
                                    </p:animEffect>
                                  </p:childTnLst>
                                </p:cTn>
                              </p:par>
                            </p:childTnLst>
                          </p:cTn>
                        </p:par>
                        <p:par>
                          <p:cTn id="64" fill="hold">
                            <p:stCondLst>
                              <p:cond delay="3510"/>
                            </p:stCondLst>
                            <p:childTnLst>
                              <p:par>
                                <p:cTn id="65" presetID="10" presetClass="entr" presetSubtype="0" fill="hold" grpId="0" nodeType="after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250"/>
                                        <p:tgtEl>
                                          <p:spTgt spid="28"/>
                                        </p:tgtEl>
                                      </p:cBhvr>
                                    </p:animEffect>
                                  </p:childTnLst>
                                </p:cTn>
                              </p:par>
                            </p:childTnLst>
                          </p:cTn>
                        </p:par>
                        <p:par>
                          <p:cTn id="68" fill="hold">
                            <p:stCondLst>
                              <p:cond delay="3760"/>
                            </p:stCondLst>
                            <p:childTnLst>
                              <p:par>
                                <p:cTn id="69" presetID="10" presetClass="entr" presetSubtype="0"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fade">
                                      <p:cBhvr>
                                        <p:cTn id="71" dur="250"/>
                                        <p:tgtEl>
                                          <p:spTgt spid="29"/>
                                        </p:tgtEl>
                                      </p:cBhvr>
                                    </p:animEffect>
                                  </p:childTnLst>
                                </p:cTn>
                              </p:par>
                            </p:childTnLst>
                          </p:cTn>
                        </p:par>
                        <p:par>
                          <p:cTn id="72" fill="hold">
                            <p:stCondLst>
                              <p:cond delay="4010"/>
                            </p:stCondLst>
                            <p:childTnLst>
                              <p:par>
                                <p:cTn id="73" presetID="10" presetClass="entr" presetSubtype="0" fill="hold" grpId="0" nodeType="afterEffect">
                                  <p:stCondLst>
                                    <p:cond delay="0"/>
                                  </p:stCondLst>
                                  <p:childTnLst>
                                    <p:set>
                                      <p:cBhvr>
                                        <p:cTn id="74" dur="1" fill="hold">
                                          <p:stCondLst>
                                            <p:cond delay="0"/>
                                          </p:stCondLst>
                                        </p:cTn>
                                        <p:tgtEl>
                                          <p:spTgt spid="31"/>
                                        </p:tgtEl>
                                        <p:attrNameLst>
                                          <p:attrName>style.visibility</p:attrName>
                                        </p:attrNameLst>
                                      </p:cBhvr>
                                      <p:to>
                                        <p:strVal val="visible"/>
                                      </p:to>
                                    </p:set>
                                    <p:animEffect transition="in" filter="fade">
                                      <p:cBhvr>
                                        <p:cTn id="75" dur="250"/>
                                        <p:tgtEl>
                                          <p:spTgt spid="31"/>
                                        </p:tgtEl>
                                      </p:cBhvr>
                                    </p:animEffect>
                                  </p:childTnLst>
                                </p:cTn>
                              </p:par>
                            </p:childTnLst>
                          </p:cTn>
                        </p:par>
                        <p:par>
                          <p:cTn id="76" fill="hold">
                            <p:stCondLst>
                              <p:cond delay="426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250"/>
                                        <p:tgtEl>
                                          <p:spTgt spid="41"/>
                                        </p:tgtEl>
                                      </p:cBhvr>
                                    </p:animEffect>
                                  </p:childTnLst>
                                </p:cTn>
                              </p:par>
                            </p:childTnLst>
                          </p:cTn>
                        </p:par>
                        <p:par>
                          <p:cTn id="80" fill="hold">
                            <p:stCondLst>
                              <p:cond delay="4510"/>
                            </p:stCondLst>
                            <p:childTnLst>
                              <p:par>
                                <p:cTn id="81" presetID="10"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Effect transition="in" filter="fade">
                                      <p:cBhvr>
                                        <p:cTn id="83" dur="2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7" grpId="0" animBg="1"/>
      <p:bldP spid="18" grpId="0" animBg="1"/>
      <p:bldP spid="20" grpId="0"/>
      <p:bldP spid="22" grpId="0" animBg="1"/>
      <p:bldP spid="23" grpId="0" animBg="1"/>
      <p:bldP spid="25" grpId="0"/>
      <p:bldP spid="27" grpId="0" animBg="1"/>
      <p:bldP spid="28" grpId="0" animBg="1"/>
      <p:bldP spid="29" grpId="0" animBg="1"/>
      <p:bldP spid="30" grpId="0" animBg="1"/>
      <p:bldP spid="31" grpId="0"/>
      <p:bldP spid="32" grpId="0" animBg="1"/>
      <p:bldP spid="33" grpId="0" animBg="1"/>
      <p:bldP spid="40" grpId="0" animBg="1"/>
    </p:bldLst>
  </p:timing>
</p:sld>
</file>

<file path=ppt/theme/theme1.xml><?xml version="1.0" encoding="utf-8"?>
<a:theme xmlns:a="http://schemas.openxmlformats.org/drawingml/2006/main" name="Office Theme">
  <a:themeElements>
    <a:clrScheme name="Eurapco">
      <a:dk1>
        <a:srgbClr val="5A5A5A"/>
      </a:dk1>
      <a:lt1>
        <a:srgbClr val="FFFFFF"/>
      </a:lt1>
      <a:dk2>
        <a:srgbClr val="FFFFFF"/>
      </a:dk2>
      <a:lt2>
        <a:srgbClr val="FFFFFF"/>
      </a:lt2>
      <a:accent1>
        <a:srgbClr val="005790"/>
      </a:accent1>
      <a:accent2>
        <a:srgbClr val="5A5A5A"/>
      </a:accent2>
      <a:accent3>
        <a:srgbClr val="00A6F7"/>
      </a:accent3>
      <a:accent4>
        <a:srgbClr val="C6C6C6"/>
      </a:accent4>
      <a:accent5>
        <a:srgbClr val="95C11F"/>
      </a:accent5>
      <a:accent6>
        <a:srgbClr val="FD491D"/>
      </a:accent6>
      <a:hlink>
        <a:srgbClr val="0000FF"/>
      </a:hlink>
      <a:folHlink>
        <a:srgbClr val="800080"/>
      </a:folHlink>
    </a:clrScheme>
    <a:fontScheme name="Eurapc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0BF8BCFE8FC9464596C67227F89D2587" ma:contentTypeVersion="17" ma:contentTypeDescription="Create a new document." ma:contentTypeScope="" ma:versionID="a198b0694b853660dce76f47a9cc8b0c">
  <xsd:schema xmlns:xsd="http://www.w3.org/2001/XMLSchema" xmlns:xs="http://www.w3.org/2001/XMLSchema" xmlns:p="http://schemas.microsoft.com/office/2006/metadata/properties" xmlns:ns2="14d08419-89f7-46c6-be0e-d25414783a29" xmlns:ns3="11fa5133-e07e-4897-be70-f50882af9b6a" targetNamespace="http://schemas.microsoft.com/office/2006/metadata/properties" ma:root="true" ma:fieldsID="9089224f086b76af7be6eb8d807d8ed6" ns2:_="" ns3:_="">
    <xsd:import namespace="14d08419-89f7-46c6-be0e-d25414783a29"/>
    <xsd:import namespace="11fa5133-e07e-4897-be70-f50882af9b6a"/>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3:SharedWithUsers" minOccurs="0"/>
                <xsd:element ref="ns3:SharedWithDetails" minOccurs="0"/>
                <xsd:element ref="ns2:MediaLengthInSeconds" minOccurs="0"/>
                <xsd:element ref="ns2:Updated"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4d08419-89f7-46c6-be0e-d25414783a2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AutoKeyPoints" ma:index="15" nillable="true" ma:displayName="MediaServiceAutoKeyPoints" ma:hidden="true" ma:internalName="MediaServiceAutoKeyPoints" ma:readOnly="true">
      <xsd:simpleType>
        <xsd:restriction base="dms:Note"/>
      </xsd:simpleType>
    </xsd:element>
    <xsd:element name="MediaServiceKeyPoints" ma:index="16" nillable="true" ma:displayName="KeyPoints" ma:internalName="MediaServiceKeyPoints" ma:readOnly="true">
      <xsd:simpleType>
        <xsd:restriction base="dms:Note">
          <xsd:maxLength value="255"/>
        </xsd:restriction>
      </xsd:simpleType>
    </xsd:element>
    <xsd:element name="MediaServiceLocation" ma:index="17"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Updated" ma:index="21" nillable="true" ma:displayName="Updated" ma:format="DateOnly" ma:internalName="Updated">
      <xsd:simpleType>
        <xsd:restriction base="dms:DateTime"/>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ee72935c-8dcf-4759-b37a-ff999a116a21"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11fa5133-e07e-4897-be70-f50882af9b6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4" nillable="true" ma:displayName="Taxonomy Catch All Column" ma:hidden="true" ma:list="{87e7d52e-0b6d-4f40-a78d-f98f52acd5cd}" ma:internalName="TaxCatchAll" ma:showField="CatchAllData" ma:web="11fa5133-e07e-4897-be70-f50882af9b6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SharedWithUsers xmlns="11fa5133-e07e-4897-be70-f50882af9b6a">
      <UserInfo>
        <DisplayName>Sara de Pablo Romero</DisplayName>
        <AccountId>70</AccountId>
        <AccountType/>
      </UserInfo>
    </SharedWithUsers>
    <Updated xmlns="14d08419-89f7-46c6-be0e-d25414783a29" xsi:nil="true"/>
    <lcf76f155ced4ddcb4097134ff3c332f xmlns="14d08419-89f7-46c6-be0e-d25414783a29">
      <Terms xmlns="http://schemas.microsoft.com/office/infopath/2007/PartnerControls"/>
    </lcf76f155ced4ddcb4097134ff3c332f>
    <TaxCatchAll xmlns="11fa5133-e07e-4897-be70-f50882af9b6a" xsi:nil="true"/>
  </documentManagement>
</p:properties>
</file>

<file path=customXml/itemProps1.xml><?xml version="1.0" encoding="utf-8"?>
<ds:datastoreItem xmlns:ds="http://schemas.openxmlformats.org/officeDocument/2006/customXml" ds:itemID="{F4978640-7175-49E5-B02A-CD3BA47C4E4E}">
  <ds:schemaRefs>
    <ds:schemaRef ds:uri="http://schemas.microsoft.com/sharepoint/v3/contenttype/forms"/>
  </ds:schemaRefs>
</ds:datastoreItem>
</file>

<file path=customXml/itemProps2.xml><?xml version="1.0" encoding="utf-8"?>
<ds:datastoreItem xmlns:ds="http://schemas.openxmlformats.org/officeDocument/2006/customXml" ds:itemID="{48ED3F40-9B4D-40AB-89F6-44BF30814AC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4d08419-89f7-46c6-be0e-d25414783a29"/>
    <ds:schemaRef ds:uri="11fa5133-e07e-4897-be70-f50882af9b6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32B66A2-7DAB-4C36-8659-EAE72EF520B6}">
  <ds:schemaRefs>
    <ds:schemaRef ds:uri="http://schemas.microsoft.com/office/2006/metadata/properties"/>
    <ds:schemaRef ds:uri="14d08419-89f7-46c6-be0e-d25414783a29"/>
    <ds:schemaRef ds:uri="http://purl.org/dc/terms/"/>
    <ds:schemaRef ds:uri="http://schemas.microsoft.com/office/2006/documentManagement/types"/>
    <ds:schemaRef ds:uri="http://schemas.microsoft.com/office/infopath/2007/PartnerControls"/>
    <ds:schemaRef ds:uri="http://purl.org/dc/dcmitype/"/>
    <ds:schemaRef ds:uri="http://purl.org/dc/elements/1.1/"/>
    <ds:schemaRef ds:uri="http://www.w3.org/XML/1998/namespace"/>
    <ds:schemaRef ds:uri="http://schemas.openxmlformats.org/package/2006/metadata/core-properties"/>
    <ds:schemaRef ds:uri="11fa5133-e07e-4897-be70-f50882af9b6a"/>
  </ds:schemaRefs>
</ds:datastoreItem>
</file>

<file path=docProps/app.xml><?xml version="1.0" encoding="utf-8"?>
<Properties xmlns="http://schemas.openxmlformats.org/officeDocument/2006/extended-properties" xmlns:vt="http://schemas.openxmlformats.org/officeDocument/2006/docPropsVTypes">
  <TotalTime>0</TotalTime>
  <Words>1373</Words>
  <Application>Microsoft Office PowerPoint</Application>
  <PresentationFormat>On-screen Show (16:10)</PresentationFormat>
  <Paragraphs>286</Paragraphs>
  <Slides>23</Slides>
  <Notes>6</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23</vt:i4>
      </vt:variant>
    </vt:vector>
  </HeadingPairs>
  <TitlesOfParts>
    <vt:vector size="32" baseType="lpstr">
      <vt:lpstr>Arial</vt:lpstr>
      <vt:lpstr>Arial Black</vt:lpstr>
      <vt:lpstr>Arial Narrow</vt:lpstr>
      <vt:lpstr>Avenir Next Demi Bold</vt:lpstr>
      <vt:lpstr>Calibri</vt:lpstr>
      <vt:lpstr>Montserrat</vt:lpstr>
      <vt:lpstr>Rubik Medium</vt:lpstr>
      <vt:lpstr>Wingdings</vt:lpstr>
      <vt:lpstr>Office Theme</vt:lpstr>
      <vt:lpstr>Master Presentation</vt:lpstr>
      <vt:lpstr>AGENDA</vt:lpstr>
      <vt:lpstr>PowerPoint Presentation</vt:lpstr>
      <vt:lpstr>PowerPoint Presentation</vt:lpstr>
      <vt:lpstr>PowerPoint Presentation</vt:lpstr>
      <vt:lpstr>PowerPoint Presentation</vt:lpstr>
      <vt:lpstr>THE EURAPCO ALLIANCE</vt:lpstr>
      <vt:lpstr>ABOUT EURAPCO</vt:lpstr>
      <vt:lpstr>ABOUT EURAPCO</vt:lpstr>
      <vt:lpstr>ABOUT EURAPCO</vt:lpstr>
      <vt:lpstr>ABOUT EURAPCO</vt:lpstr>
      <vt:lpstr>PowerPoint Presentation</vt:lpstr>
      <vt:lpstr>EURAPCO GOVERNANCE</vt:lpstr>
      <vt:lpstr>PowerPoint Presentation</vt:lpstr>
      <vt:lpstr>EURAPCO TEAM</vt:lpstr>
      <vt:lpstr>EURAPCO TEAM</vt:lpstr>
      <vt:lpstr>EURAPCO TEAM</vt:lpstr>
      <vt:lpstr>PowerPoint Presentation</vt:lpstr>
      <vt:lpstr>PowerPoint Presentation</vt:lpstr>
      <vt:lpstr>PowerPoint Presentation</vt:lpstr>
      <vt:lpstr>PowerPoint Presentation</vt:lpstr>
      <vt:lpstr>GENERAL DISCLAIMER</vt:lpstr>
      <vt:lpstr>PowerPoint Presentation</vt:lpstr>
    </vt:vector>
  </TitlesOfParts>
  <Company>Alliancent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EURODI1</dc:creator>
  <cp:lastModifiedBy>Panagiotis Veliotes</cp:lastModifiedBy>
  <cp:revision>16</cp:revision>
  <dcterms:created xsi:type="dcterms:W3CDTF">2019-01-17T15:11:39Z</dcterms:created>
  <dcterms:modified xsi:type="dcterms:W3CDTF">2022-07-20T13:23:00Z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0x0101000BF8BCFE8FC9464596C67227F89D2587</vt:lpwstr>
  </property>
</Properties>
</file>